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0" r:id="rId2"/>
    <p:sldId id="271" r:id="rId3"/>
    <p:sldId id="256" r:id="rId4"/>
    <p:sldId id="261" r:id="rId5"/>
    <p:sldId id="265" r:id="rId6"/>
    <p:sldId id="267" r:id="rId7"/>
    <p:sldId id="266" r:id="rId8"/>
    <p:sldId id="264" r:id="rId9"/>
    <p:sldId id="269" r:id="rId10"/>
    <p:sldId id="268" r:id="rId11"/>
    <p:sldId id="260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3B0D5B-2AA7-4CD3-97C0-C46642CD0235}" v="2" dt="2026-05-19T22:06:21.534"/>
    <p1510:client id="{E14DC352-DA13-4BBE-B958-A502B8EE7024}" v="19" dt="2026-05-20T03:34:04.471"/>
    <p1510:client id="{EA6BF78E-2789-4AF4-ABC1-E69E0369B890}" v="25" dt="2026-05-20T03:28:30.7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Bagley" userId="399d7afeee93239e" providerId="LiveId" clId="{3075B616-4381-4977-8F31-5587D45CADBE}"/>
    <pc:docChg chg="modSld modMainMaster modShowInfo">
      <pc:chgData name="Kevin Bagley" userId="399d7afeee93239e" providerId="LiveId" clId="{3075B616-4381-4977-8F31-5587D45CADBE}" dt="2026-05-20T03:34:04.471" v="19"/>
      <pc:docMkLst>
        <pc:docMk/>
      </pc:docMkLst>
      <pc:sldChg chg="modTransition">
        <pc:chgData name="Kevin Bagley" userId="399d7afeee93239e" providerId="LiveId" clId="{3075B616-4381-4977-8F31-5587D45CADBE}" dt="2026-05-20T03:34:04.471" v="19"/>
        <pc:sldMkLst>
          <pc:docMk/>
          <pc:sldMk cId="115850884" sldId="256"/>
        </pc:sldMkLst>
      </pc:sldChg>
      <pc:sldChg chg="modTransition">
        <pc:chgData name="Kevin Bagley" userId="399d7afeee93239e" providerId="LiveId" clId="{3075B616-4381-4977-8F31-5587D45CADBE}" dt="2026-05-20T03:34:04.471" v="19"/>
        <pc:sldMkLst>
          <pc:docMk/>
          <pc:sldMk cId="4097682032" sldId="260"/>
        </pc:sldMkLst>
      </pc:sldChg>
      <pc:sldChg chg="modTransition">
        <pc:chgData name="Kevin Bagley" userId="399d7afeee93239e" providerId="LiveId" clId="{3075B616-4381-4977-8F31-5587D45CADBE}" dt="2026-05-20T03:34:04.471" v="19"/>
        <pc:sldMkLst>
          <pc:docMk/>
          <pc:sldMk cId="2133138889" sldId="261"/>
        </pc:sldMkLst>
      </pc:sldChg>
      <pc:sldChg chg="modTransition">
        <pc:chgData name="Kevin Bagley" userId="399d7afeee93239e" providerId="LiveId" clId="{3075B616-4381-4977-8F31-5587D45CADBE}" dt="2026-05-20T03:34:04.471" v="19"/>
        <pc:sldMkLst>
          <pc:docMk/>
          <pc:sldMk cId="2982778096" sldId="263"/>
        </pc:sldMkLst>
      </pc:sldChg>
      <pc:sldChg chg="modTransition">
        <pc:chgData name="Kevin Bagley" userId="399d7afeee93239e" providerId="LiveId" clId="{3075B616-4381-4977-8F31-5587D45CADBE}" dt="2026-05-20T03:34:04.471" v="19"/>
        <pc:sldMkLst>
          <pc:docMk/>
          <pc:sldMk cId="2487972157" sldId="264"/>
        </pc:sldMkLst>
      </pc:sldChg>
      <pc:sldChg chg="modTransition">
        <pc:chgData name="Kevin Bagley" userId="399d7afeee93239e" providerId="LiveId" clId="{3075B616-4381-4977-8F31-5587D45CADBE}" dt="2026-05-20T03:34:04.471" v="19"/>
        <pc:sldMkLst>
          <pc:docMk/>
          <pc:sldMk cId="1002499893" sldId="265"/>
        </pc:sldMkLst>
      </pc:sldChg>
      <pc:sldChg chg="modTransition">
        <pc:chgData name="Kevin Bagley" userId="399d7afeee93239e" providerId="LiveId" clId="{3075B616-4381-4977-8F31-5587D45CADBE}" dt="2026-05-20T03:34:04.471" v="19"/>
        <pc:sldMkLst>
          <pc:docMk/>
          <pc:sldMk cId="1945600663" sldId="266"/>
        </pc:sldMkLst>
      </pc:sldChg>
      <pc:sldChg chg="modTransition">
        <pc:chgData name="Kevin Bagley" userId="399d7afeee93239e" providerId="LiveId" clId="{3075B616-4381-4977-8F31-5587D45CADBE}" dt="2026-05-20T03:34:04.471" v="19"/>
        <pc:sldMkLst>
          <pc:docMk/>
          <pc:sldMk cId="370523623" sldId="267"/>
        </pc:sldMkLst>
      </pc:sldChg>
      <pc:sldChg chg="modTransition">
        <pc:chgData name="Kevin Bagley" userId="399d7afeee93239e" providerId="LiveId" clId="{3075B616-4381-4977-8F31-5587D45CADBE}" dt="2026-05-20T03:34:04.471" v="19"/>
        <pc:sldMkLst>
          <pc:docMk/>
          <pc:sldMk cId="1319155040" sldId="268"/>
        </pc:sldMkLst>
      </pc:sldChg>
      <pc:sldChg chg="modTransition">
        <pc:chgData name="Kevin Bagley" userId="399d7afeee93239e" providerId="LiveId" clId="{3075B616-4381-4977-8F31-5587D45CADBE}" dt="2026-05-20T03:34:04.471" v="19"/>
        <pc:sldMkLst>
          <pc:docMk/>
          <pc:sldMk cId="171144782" sldId="269"/>
        </pc:sldMkLst>
      </pc:sldChg>
      <pc:sldChg chg="modTransition">
        <pc:chgData name="Kevin Bagley" userId="399d7afeee93239e" providerId="LiveId" clId="{3075B616-4381-4977-8F31-5587D45CADBE}" dt="2026-05-20T03:34:04.471" v="19"/>
        <pc:sldMkLst>
          <pc:docMk/>
          <pc:sldMk cId="1338214237" sldId="270"/>
        </pc:sldMkLst>
      </pc:sldChg>
      <pc:sldChg chg="modTransition">
        <pc:chgData name="Kevin Bagley" userId="399d7afeee93239e" providerId="LiveId" clId="{3075B616-4381-4977-8F31-5587D45CADBE}" dt="2026-05-20T03:34:04.471" v="19"/>
        <pc:sldMkLst>
          <pc:docMk/>
          <pc:sldMk cId="3755667754" sldId="271"/>
        </pc:sldMkLst>
      </pc:sldChg>
      <pc:sldMasterChg chg="modTransition modSldLayout">
        <pc:chgData name="Kevin Bagley" userId="399d7afeee93239e" providerId="LiveId" clId="{3075B616-4381-4977-8F31-5587D45CADBE}" dt="2026-05-20T03:34:04.471" v="19"/>
        <pc:sldMasterMkLst>
          <pc:docMk/>
          <pc:sldMasterMk cId="791191445" sldId="2147483648"/>
        </pc:sldMasterMkLst>
        <pc:sldLayoutChg chg="modTransition">
          <pc:chgData name="Kevin Bagley" userId="399d7afeee93239e" providerId="LiveId" clId="{3075B616-4381-4977-8F31-5587D45CADBE}" dt="2026-05-20T03:34:04.471" v="19"/>
          <pc:sldLayoutMkLst>
            <pc:docMk/>
            <pc:sldMasterMk cId="791191445" sldId="2147483648"/>
            <pc:sldLayoutMk cId="1259186876" sldId="2147483649"/>
          </pc:sldLayoutMkLst>
        </pc:sldLayoutChg>
        <pc:sldLayoutChg chg="modTransition">
          <pc:chgData name="Kevin Bagley" userId="399d7afeee93239e" providerId="LiveId" clId="{3075B616-4381-4977-8F31-5587D45CADBE}" dt="2026-05-20T03:34:04.471" v="19"/>
          <pc:sldLayoutMkLst>
            <pc:docMk/>
            <pc:sldMasterMk cId="791191445" sldId="2147483648"/>
            <pc:sldLayoutMk cId="3966360325" sldId="2147483650"/>
          </pc:sldLayoutMkLst>
        </pc:sldLayoutChg>
        <pc:sldLayoutChg chg="modTransition">
          <pc:chgData name="Kevin Bagley" userId="399d7afeee93239e" providerId="LiveId" clId="{3075B616-4381-4977-8F31-5587D45CADBE}" dt="2026-05-20T03:34:04.471" v="19"/>
          <pc:sldLayoutMkLst>
            <pc:docMk/>
            <pc:sldMasterMk cId="791191445" sldId="2147483648"/>
            <pc:sldLayoutMk cId="263188475" sldId="2147483651"/>
          </pc:sldLayoutMkLst>
        </pc:sldLayoutChg>
        <pc:sldLayoutChg chg="modTransition">
          <pc:chgData name="Kevin Bagley" userId="399d7afeee93239e" providerId="LiveId" clId="{3075B616-4381-4977-8F31-5587D45CADBE}" dt="2026-05-20T03:34:04.471" v="19"/>
          <pc:sldLayoutMkLst>
            <pc:docMk/>
            <pc:sldMasterMk cId="791191445" sldId="2147483648"/>
            <pc:sldLayoutMk cId="2769053719" sldId="2147483652"/>
          </pc:sldLayoutMkLst>
        </pc:sldLayoutChg>
        <pc:sldLayoutChg chg="modTransition">
          <pc:chgData name="Kevin Bagley" userId="399d7afeee93239e" providerId="LiveId" clId="{3075B616-4381-4977-8F31-5587D45CADBE}" dt="2026-05-20T03:34:04.471" v="19"/>
          <pc:sldLayoutMkLst>
            <pc:docMk/>
            <pc:sldMasterMk cId="791191445" sldId="2147483648"/>
            <pc:sldLayoutMk cId="373842036" sldId="2147483653"/>
          </pc:sldLayoutMkLst>
        </pc:sldLayoutChg>
        <pc:sldLayoutChg chg="modTransition">
          <pc:chgData name="Kevin Bagley" userId="399d7afeee93239e" providerId="LiveId" clId="{3075B616-4381-4977-8F31-5587D45CADBE}" dt="2026-05-20T03:34:04.471" v="19"/>
          <pc:sldLayoutMkLst>
            <pc:docMk/>
            <pc:sldMasterMk cId="791191445" sldId="2147483648"/>
            <pc:sldLayoutMk cId="879133675" sldId="2147483654"/>
          </pc:sldLayoutMkLst>
        </pc:sldLayoutChg>
        <pc:sldLayoutChg chg="modTransition">
          <pc:chgData name="Kevin Bagley" userId="399d7afeee93239e" providerId="LiveId" clId="{3075B616-4381-4977-8F31-5587D45CADBE}" dt="2026-05-20T03:34:04.471" v="19"/>
          <pc:sldLayoutMkLst>
            <pc:docMk/>
            <pc:sldMasterMk cId="791191445" sldId="2147483648"/>
            <pc:sldLayoutMk cId="960430911" sldId="2147483655"/>
          </pc:sldLayoutMkLst>
        </pc:sldLayoutChg>
        <pc:sldLayoutChg chg="modTransition">
          <pc:chgData name="Kevin Bagley" userId="399d7afeee93239e" providerId="LiveId" clId="{3075B616-4381-4977-8F31-5587D45CADBE}" dt="2026-05-20T03:34:04.471" v="19"/>
          <pc:sldLayoutMkLst>
            <pc:docMk/>
            <pc:sldMasterMk cId="791191445" sldId="2147483648"/>
            <pc:sldLayoutMk cId="1379761495" sldId="2147483656"/>
          </pc:sldLayoutMkLst>
        </pc:sldLayoutChg>
        <pc:sldLayoutChg chg="modTransition">
          <pc:chgData name="Kevin Bagley" userId="399d7afeee93239e" providerId="LiveId" clId="{3075B616-4381-4977-8F31-5587D45CADBE}" dt="2026-05-20T03:34:04.471" v="19"/>
          <pc:sldLayoutMkLst>
            <pc:docMk/>
            <pc:sldMasterMk cId="791191445" sldId="2147483648"/>
            <pc:sldLayoutMk cId="979290597" sldId="2147483657"/>
          </pc:sldLayoutMkLst>
        </pc:sldLayoutChg>
        <pc:sldLayoutChg chg="modTransition">
          <pc:chgData name="Kevin Bagley" userId="399d7afeee93239e" providerId="LiveId" clId="{3075B616-4381-4977-8F31-5587D45CADBE}" dt="2026-05-20T03:34:04.471" v="19"/>
          <pc:sldLayoutMkLst>
            <pc:docMk/>
            <pc:sldMasterMk cId="791191445" sldId="2147483648"/>
            <pc:sldLayoutMk cId="2902668015" sldId="2147483658"/>
          </pc:sldLayoutMkLst>
        </pc:sldLayoutChg>
        <pc:sldLayoutChg chg="modTransition">
          <pc:chgData name="Kevin Bagley" userId="399d7afeee93239e" providerId="LiveId" clId="{3075B616-4381-4977-8F31-5587D45CADBE}" dt="2026-05-20T03:34:04.471" v="19"/>
          <pc:sldLayoutMkLst>
            <pc:docMk/>
            <pc:sldMasterMk cId="791191445" sldId="2147483648"/>
            <pc:sldLayoutMk cId="3198521833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54474-2A81-4309-B877-AFC2D6FFEE87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1A803-720A-463A-BD9C-A2E80809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7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1A803-720A-463A-BD9C-A2E8080904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15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CE3D3-AA8A-E4C8-63F0-6FDED143D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AC158-6BDF-7701-613D-E8A3DBF4F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639C5-A6D8-181E-5236-FDC320ECE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E48F-E3F4-4CF6-901A-A78ED7919687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39DAD-142E-14A5-78A1-54C8B37F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0F0C8-EE53-90CA-9752-5B98BF784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918B-93F6-458B-9735-68C0B5FC5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86876"/>
      </p:ext>
    </p:extLst>
  </p:cSld>
  <p:clrMapOvr>
    <a:masterClrMapping/>
  </p:clrMapOvr>
  <p:transition spd="slow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360D-00C9-CAF5-6E54-3A69C28F0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5344A7-77F3-E8B7-6E29-ECFEAA067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B1DB2-1D32-5A50-95FB-8D8F8FE6D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E48F-E3F4-4CF6-901A-A78ED7919687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03A31-A6F0-AEAD-7833-59A1692A6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AF810-C419-7724-8B4F-971A43EE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918B-93F6-458B-9735-68C0B5FC5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68015"/>
      </p:ext>
    </p:extLst>
  </p:cSld>
  <p:clrMapOvr>
    <a:masterClrMapping/>
  </p:clrMapOvr>
  <p:transition spd="slow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A66BD5-F5C6-2C37-EE02-F05822DBD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C9E8A-F200-0A10-2165-2AB5781B2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C3357-B368-EB35-CAB6-93400C9A5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E48F-E3F4-4CF6-901A-A78ED7919687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D652C-F314-D06F-E94E-3A1A46B4E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1BA87-C57E-FA4E-EE0F-47B02869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918B-93F6-458B-9735-68C0B5FC5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21833"/>
      </p:ext>
    </p:extLst>
  </p:cSld>
  <p:clrMapOvr>
    <a:masterClrMapping/>
  </p:clrMapOvr>
  <p:transition spd="slow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571BF-8D0F-DA5D-432A-8500C422C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80A03-92A2-7023-5CBD-5457974CF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69F74-EC0C-E1BC-76B1-D122C60B2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E48F-E3F4-4CF6-901A-A78ED7919687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B33B7-5D02-7FD2-5533-CC7B24BC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153F3-F1E4-15AF-4A45-6613A23D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918B-93F6-458B-9735-68C0B5FC5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60325"/>
      </p:ext>
    </p:extLst>
  </p:cSld>
  <p:clrMapOvr>
    <a:masterClrMapping/>
  </p:clrMapOvr>
  <p:transition spd="slow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3B6D4-583B-C9D4-16DC-DC94124F8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C4834-C3BA-F0E0-577B-B94D6955E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28845-87B1-D27E-78F9-A11DAB5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E48F-E3F4-4CF6-901A-A78ED7919687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70C0D-1EF6-002E-DD1C-DF6AF52C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16CFD-910C-C0A1-90BE-AB546B343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918B-93F6-458B-9735-68C0B5FC5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8475"/>
      </p:ext>
    </p:extLst>
  </p:cSld>
  <p:clrMapOvr>
    <a:masterClrMapping/>
  </p:clrMapOvr>
  <p:transition spd="slow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429B5-635D-B814-B13E-39EE042DE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638CA-FD91-F1C7-5512-2E824B73C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721116-39EB-EC2E-D71B-AFAA39505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B234C8-0C60-5C25-EDD3-387F0B9B9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E48F-E3F4-4CF6-901A-A78ED7919687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76295-537B-CCB3-0C06-E242B50D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899D3-382E-70E9-477A-3580630F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918B-93F6-458B-9735-68C0B5FC5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53719"/>
      </p:ext>
    </p:extLst>
  </p:cSld>
  <p:clrMapOvr>
    <a:masterClrMapping/>
  </p:clrMapOvr>
  <p:transition spd="slow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70254-C37A-DDB0-3B01-107CDB86A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D2E49-E8B0-B5F9-334C-A3C619B49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1D898C-7830-B2B6-CA9F-DC27B5A1B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8C6248-BD29-9A71-5465-2158398E0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1115C0-EFA0-4027-3803-F912D771DB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66F1E-8334-1EFC-C69E-A5981B8EA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E48F-E3F4-4CF6-901A-A78ED7919687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E88458-4B78-A770-91C6-89C51E63A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3390D8-3085-EBD6-6BF2-69A7AA68F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918B-93F6-458B-9735-68C0B5FC5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2036"/>
      </p:ext>
    </p:extLst>
  </p:cSld>
  <p:clrMapOvr>
    <a:masterClrMapping/>
  </p:clrMapOvr>
  <p:transition spd="slow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529D3-67F2-8EAA-FACE-2E19CBE81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A3BAEE-6FB8-DA63-56E0-3E9F62FE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E48F-E3F4-4CF6-901A-A78ED7919687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34639C-CF6D-E18E-D58C-A0F45E4D2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6AB62-EB84-EBBC-6E9C-5D7F8705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918B-93F6-458B-9735-68C0B5FC5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33675"/>
      </p:ext>
    </p:extLst>
  </p:cSld>
  <p:clrMapOvr>
    <a:masterClrMapping/>
  </p:clrMapOvr>
  <p:transition spd="slow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5633C4-041C-F090-A2E9-AB5551DAA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E48F-E3F4-4CF6-901A-A78ED7919687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0CD3EA-E1AB-40E4-0396-0AA288E4D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0240B-68BD-37AB-EE3D-5B01E6BC5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918B-93F6-458B-9735-68C0B5FC5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30911"/>
      </p:ext>
    </p:extLst>
  </p:cSld>
  <p:clrMapOvr>
    <a:masterClrMapping/>
  </p:clrMapOvr>
  <p:transition spd="slow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AB7D1-0ACD-AD3D-B60D-0D09C7C5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19E55-F5A1-3CD9-9DBF-54AC9A184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B7E0D-9201-5C3A-7C2B-4A480B082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497B3-67B5-9001-B14B-E83F8424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E48F-E3F4-4CF6-901A-A78ED7919687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C6176-F302-453B-259D-199180CB1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07E79-6C6A-609E-BDC3-1159768A2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918B-93F6-458B-9735-68C0B5FC5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61495"/>
      </p:ext>
    </p:extLst>
  </p:cSld>
  <p:clrMapOvr>
    <a:masterClrMapping/>
  </p:clrMapOvr>
  <p:transition spd="slow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01ABB-B92B-5DC6-6DF0-F6ECD6510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D171C-105C-77C9-934F-2CDCC76383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1438D-13C8-C77C-0940-62F86F892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6C19A-EBD1-BEC9-DE84-E0BEF97B6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E48F-E3F4-4CF6-901A-A78ED7919687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F8DCA-160F-52C4-8B6E-57479DA67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050D1-CC78-79A9-54A8-66E098DD2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918B-93F6-458B-9735-68C0B5FC5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90597"/>
      </p:ext>
    </p:extLst>
  </p:cSld>
  <p:clrMapOvr>
    <a:masterClrMapping/>
  </p:clrMapOvr>
  <p:transition spd="slow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23479-5321-8794-52B5-1B4855404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BC6D8-020B-B79D-3267-4ABC738AB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7242-E24A-FA53-2BDA-C497B6F6C1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28E48F-E3F4-4CF6-901A-A78ED7919687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ED868-6C42-6C71-E25D-B55AB65EE2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FE2E1-FDB6-E6F5-5A21-3415B93E8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18918B-93F6-458B-9735-68C0B5FC5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9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5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CD88E-0F69-8494-5123-26F41833F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9888"/>
            <a:ext cx="9144000" cy="1508694"/>
          </a:xfrm>
        </p:spPr>
        <p:txBody>
          <a:bodyPr>
            <a:normAutofit/>
          </a:bodyPr>
          <a:lstStyle/>
          <a:p>
            <a:r>
              <a:rPr lang="en-US" sz="9600" b="1" dirty="0"/>
              <a:t>Prayer intentions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E128E-B1DE-D560-1927-7EFEF962F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1637" y="2171955"/>
            <a:ext cx="9144000" cy="1211502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00B0F0"/>
                </a:solidFill>
              </a:rPr>
              <a:t>Marian Shrines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DF9AB1-B625-E75A-6A04-9445A3EC7694}"/>
              </a:ext>
            </a:extLst>
          </p:cNvPr>
          <p:cNvSpPr txBox="1"/>
          <p:nvPr/>
        </p:nvSpPr>
        <p:spPr>
          <a:xfrm>
            <a:off x="1035170" y="4080294"/>
            <a:ext cx="1001526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This slide show is provided to inform you that your prayer requests we remembered on the 50</a:t>
            </a:r>
            <a:r>
              <a:rPr lang="en-US" sz="2400" b="1" baseline="30000" dirty="0"/>
              <a:t>th</a:t>
            </a:r>
            <a:r>
              <a:rPr lang="en-US" sz="2400" b="1" dirty="0"/>
              <a:t> Anniversary Marian Shrines pilgrimage.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All prayer intentions were uploaded to a USB drive from the website.</a:t>
            </a:r>
          </a:p>
          <a:p>
            <a:pPr algn="ctr"/>
            <a:r>
              <a:rPr lang="en-US" sz="2000" dirty="0"/>
              <a:t>The USB drive was placed in a Saint Vincent de Paul 50</a:t>
            </a:r>
            <a:r>
              <a:rPr lang="en-US" sz="2000" baseline="30000" dirty="0"/>
              <a:t>th</a:t>
            </a:r>
            <a:r>
              <a:rPr lang="en-US" sz="2000" dirty="0"/>
              <a:t> Anniversary box.</a:t>
            </a:r>
          </a:p>
          <a:p>
            <a:pPr algn="ctr"/>
            <a:r>
              <a:rPr lang="en-US" sz="2000" dirty="0"/>
              <a:t>The box was set on every altar where we celebrated Mass,</a:t>
            </a:r>
          </a:p>
          <a:p>
            <a:pPr algn="ctr"/>
            <a:r>
              <a:rPr lang="en-US" sz="2000" dirty="0"/>
              <a:t>and we prayed for your intentions at every Mass.</a:t>
            </a:r>
          </a:p>
          <a:p>
            <a:r>
              <a:rPr lang="en-US" dirty="0"/>
              <a:t> </a:t>
            </a:r>
          </a:p>
        </p:txBody>
      </p:sp>
      <p:pic>
        <p:nvPicPr>
          <p:cNvPr id="7" name="THOUSANDS_of_Catholics_sing_Ave_Maria_at_Lourdes_V1">
            <a:hlinkClick r:id="" action="ppaction://media"/>
            <a:extLst>
              <a:ext uri="{FF2B5EF4-FFF2-40B4-BE49-F238E27FC236}">
                <a16:creationId xmlns:a16="http://schemas.microsoft.com/office/drawing/2014/main" id="{AD051509-8837-1616-025C-E18093FEA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THOUSANDS_of_Catholics_sing_Ave_Maria_at_Lourdes_V1">
            <a:hlinkClick r:id="" action="ppaction://media"/>
            <a:extLst>
              <a:ext uri="{FF2B5EF4-FFF2-40B4-BE49-F238E27FC236}">
                <a16:creationId xmlns:a16="http://schemas.microsoft.com/office/drawing/2014/main" id="{13825C1E-9E72-A800-94B0-C414F13C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14237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CFCBC6-4980-1360-267C-8AE852ED8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5EC2A-595E-AC91-F613-7B2C679909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991" b="-2"/>
          <a:stretch>
            <a:fillRect/>
          </a:stretch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7BC5A1-0873-241D-4057-15F55EA50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084" y="2579451"/>
            <a:ext cx="3052293" cy="3531403"/>
          </a:xfrm>
        </p:spPr>
        <p:txBody>
          <a:bodyPr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Fatima, Chapel of the Resurrection of Jesus - April 30</a:t>
            </a:r>
          </a:p>
        </p:txBody>
      </p:sp>
    </p:spTree>
    <p:extLst>
      <p:ext uri="{BB962C8B-B14F-4D97-AF65-F5344CB8AC3E}">
        <p14:creationId xmlns:p14="http://schemas.microsoft.com/office/powerpoint/2010/main" val="1319155040"/>
      </p:ext>
    </p:extLst>
  </p:cSld>
  <p:clrMapOvr>
    <a:masterClrMapping/>
  </p:clrMapOvr>
  <p:transition spd="slow" advTm="5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5283427-39FC-EB18-0648-8AA4B4D808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436"/>
          <a:stretch>
            <a:fillRect/>
          </a:stretch>
        </p:blipFill>
        <p:spPr>
          <a:xfrm>
            <a:off x="-3047" y="10"/>
            <a:ext cx="1042595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C6B296-3DA4-F86B-59C9-7D0203F86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034" y="2023149"/>
            <a:ext cx="3223741" cy="207084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Fatima, Chapel of the Death of Jesus</a:t>
            </a:r>
            <a:br>
              <a:rPr lang="en-US" sz="4000" dirty="0"/>
            </a:br>
            <a:r>
              <a:rPr lang="en-US" sz="4000" dirty="0"/>
              <a:t>May 1</a:t>
            </a:r>
          </a:p>
        </p:txBody>
      </p:sp>
    </p:spTree>
    <p:extLst>
      <p:ext uri="{BB962C8B-B14F-4D97-AF65-F5344CB8AC3E}">
        <p14:creationId xmlns:p14="http://schemas.microsoft.com/office/powerpoint/2010/main" val="4097682032"/>
      </p:ext>
    </p:extLst>
  </p:cSld>
  <p:clrMapOvr>
    <a:masterClrMapping/>
  </p:clrMapOvr>
  <p:transition spd="slow" advTm="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8EC65F-159E-C9C4-83B9-E9C211EDC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1C724A-9C41-01E9-EE3E-5836F10E6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20" y="2071538"/>
            <a:ext cx="4408098" cy="271492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Lisbon Cathedral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May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B9F353-25C8-9C50-7787-C1D5A7D59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140" y="13648"/>
            <a:ext cx="5755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78096"/>
      </p:ext>
    </p:extLst>
  </p:cSld>
  <p:clrMapOvr>
    <a:masterClrMapping/>
  </p:clrMapOvr>
  <p:transition spd="slow"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09EDD-7484-C24D-D14C-311E8C7D65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437" b="38487"/>
          <a:stretch>
            <a:fillRect/>
          </a:stretch>
        </p:blipFill>
        <p:spPr>
          <a:xfrm>
            <a:off x="764437" y="830420"/>
            <a:ext cx="10663125" cy="589104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F40FE9-9A4F-FCB5-E657-89A25FAE08FB}"/>
              </a:ext>
            </a:extLst>
          </p:cNvPr>
          <p:cNvSpPr/>
          <p:nvPr/>
        </p:nvSpPr>
        <p:spPr>
          <a:xfrm>
            <a:off x="1999832" y="-46455"/>
            <a:ext cx="7778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 50</a:t>
            </a:r>
            <a:r>
              <a:rPr lang="en-US" sz="5400" b="1" cap="none" spc="0" baseline="300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Anniversary box</a:t>
            </a:r>
          </a:p>
        </p:txBody>
      </p:sp>
    </p:spTree>
    <p:extLst>
      <p:ext uri="{BB962C8B-B14F-4D97-AF65-F5344CB8AC3E}">
        <p14:creationId xmlns:p14="http://schemas.microsoft.com/office/powerpoint/2010/main" val="3755667754"/>
      </p:ext>
    </p:extLst>
  </p:cSld>
  <p:clrMapOvr>
    <a:masterClrMapping/>
  </p:clrMapOvr>
  <p:transition spd="slow" advTm="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D924F-37FD-C783-C029-D61F9863D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67" y="140230"/>
            <a:ext cx="11795276" cy="1045104"/>
          </a:xfrm>
        </p:spPr>
        <p:txBody>
          <a:bodyPr>
            <a:normAutofit/>
          </a:bodyPr>
          <a:lstStyle/>
          <a:p>
            <a:r>
              <a:rPr lang="en-US" dirty="0"/>
              <a:t>Church of Saint Joan </a:t>
            </a:r>
            <a:r>
              <a:rPr lang="en-US" dirty="0" err="1"/>
              <a:t>D’arc</a:t>
            </a:r>
            <a:r>
              <a:rPr lang="en-US" dirty="0"/>
              <a:t> - April 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DC87C6-9D4D-B854-064A-9F016D56A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967" y="1102266"/>
            <a:ext cx="8043830" cy="561550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23B5424-D6FC-50A1-24A9-8F232137D7C5}"/>
              </a:ext>
            </a:extLst>
          </p:cNvPr>
          <p:cNvSpPr/>
          <p:nvPr/>
        </p:nvSpPr>
        <p:spPr>
          <a:xfrm>
            <a:off x="6607834" y="3183148"/>
            <a:ext cx="914400" cy="914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5850884"/>
      </p:ext>
    </p:extLst>
  </p:cSld>
  <p:clrMapOvr>
    <a:masterClrMapping/>
  </p:clrMapOvr>
  <p:transition spd="slow" advTm="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D9AF2-CF71-D1AA-122B-9367D67A0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7369A-393B-2726-932D-0AA688FA0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392" y="0"/>
            <a:ext cx="4975189" cy="1631373"/>
          </a:xfrm>
        </p:spPr>
        <p:txBody>
          <a:bodyPr>
            <a:normAutofit/>
          </a:bodyPr>
          <a:lstStyle/>
          <a:p>
            <a:r>
              <a:rPr lang="en-US" sz="4800" dirty="0"/>
              <a:t>Bayeux Cathedral - April 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54413-2581-F86B-ADC5-5236F61168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879"/>
          <a:stretch>
            <a:fillRect/>
          </a:stretch>
        </p:blipFill>
        <p:spPr>
          <a:xfrm>
            <a:off x="5479539" y="228600"/>
            <a:ext cx="6409068" cy="65263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AE9D241-4AEF-C07F-08D4-3A33C3A06DA5}"/>
              </a:ext>
            </a:extLst>
          </p:cNvPr>
          <p:cNvSpPr/>
          <p:nvPr/>
        </p:nvSpPr>
        <p:spPr>
          <a:xfrm>
            <a:off x="9929004" y="5624423"/>
            <a:ext cx="1105554" cy="100497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65B870-1667-6448-1802-1BF779F1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67" y="1849582"/>
            <a:ext cx="3583923" cy="477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38889"/>
      </p:ext>
    </p:extLst>
  </p:cSld>
  <p:clrMapOvr>
    <a:masterClrMapping/>
  </p:clrMapOvr>
  <p:transition spd="slow" advTm="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39AEF6-30F9-FC17-7984-BD0EA48CD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901C08-9D1E-7D3F-DD44-FC2EA23461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6" r="16668"/>
          <a:stretch>
            <a:fillRect/>
          </a:stretch>
        </p:blipFill>
        <p:spPr>
          <a:xfrm>
            <a:off x="6096001" y="163785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E2AE46-1693-359A-1995-8184ECCB7A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773" y="5486399"/>
            <a:ext cx="8002315" cy="1371591"/>
          </a:xfrm>
        </p:spPr>
        <p:txBody>
          <a:bodyPr anchor="b">
            <a:noAutofit/>
          </a:bodyPr>
          <a:lstStyle/>
          <a:p>
            <a:pPr algn="l"/>
            <a:r>
              <a:rPr lang="en-US" sz="4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Basilica of Saint Terese of Lisieux - April 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73AE40-164A-B68B-AE2C-08956A0838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09" r="3697" b="-1"/>
          <a:stretch>
            <a:fillRect/>
          </a:stretch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02F087C-85EA-903B-5565-8E5B2BD3E499}"/>
              </a:ext>
            </a:extLst>
          </p:cNvPr>
          <p:cNvSpPr/>
          <p:nvPr/>
        </p:nvSpPr>
        <p:spPr>
          <a:xfrm>
            <a:off x="9083615" y="3359989"/>
            <a:ext cx="664234" cy="61678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99893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EE4D40-1E3C-3CD5-4DA0-64125B9EB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9C9E58-321A-8B1E-4378-8C3BBAAF9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860" y="406477"/>
            <a:ext cx="4347714" cy="3870155"/>
          </a:xfrm>
        </p:spPr>
        <p:txBody>
          <a:bodyPr anchor="b">
            <a:normAutofit/>
          </a:bodyPr>
          <a:lstStyle/>
          <a:p>
            <a:pPr algn="l"/>
            <a:r>
              <a:rPr lang="en-US" sz="5400" dirty="0"/>
              <a:t>Church of Saint Vincent de Paul – </a:t>
            </a:r>
            <a:br>
              <a:rPr lang="en-US" sz="5400" dirty="0"/>
            </a:br>
            <a:r>
              <a:rPr lang="en-US" sz="5400" dirty="0"/>
              <a:t>April 25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7F721D-05A7-C467-210D-FBC6DE3090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36" r="-1" b="885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BA56B17-A9B2-FF3F-29B0-3C1254FCDF0D}"/>
              </a:ext>
            </a:extLst>
          </p:cNvPr>
          <p:cNvSpPr/>
          <p:nvPr/>
        </p:nvSpPr>
        <p:spPr>
          <a:xfrm>
            <a:off x="8971472" y="5236234"/>
            <a:ext cx="577970" cy="68148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3623"/>
      </p:ext>
    </p:extLst>
  </p:cSld>
  <p:clrMapOvr>
    <a:masterClrMapping/>
  </p:clrMapOvr>
  <p:transition spd="slow" advTm="5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017E9-A4AC-4739-C99A-24FC97C6F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3F38D-3187-DB73-17DB-4CACEE3CFF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67" y="140230"/>
            <a:ext cx="11318778" cy="1045104"/>
          </a:xfrm>
        </p:spPr>
        <p:txBody>
          <a:bodyPr>
            <a:normAutofit/>
          </a:bodyPr>
          <a:lstStyle/>
          <a:p>
            <a:r>
              <a:rPr lang="en-US" dirty="0"/>
              <a:t>Crypt Chapel, Lourdes - April 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90DFB-F9DD-23A1-DACC-8C352A8AA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270" y="1185334"/>
            <a:ext cx="8307459" cy="531067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8E13C85-A950-7235-510D-525AAE973181}"/>
              </a:ext>
            </a:extLst>
          </p:cNvPr>
          <p:cNvSpPr/>
          <p:nvPr/>
        </p:nvSpPr>
        <p:spPr>
          <a:xfrm>
            <a:off x="4761780" y="4451230"/>
            <a:ext cx="655609" cy="54346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00663"/>
      </p:ext>
    </p:extLst>
  </p:cSld>
  <p:clrMapOvr>
    <a:masterClrMapping/>
  </p:clrMapOvr>
  <p:transition spd="slow" advTm="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036D97-E042-A78F-49CC-08088B242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72A0E-39D0-3AE8-CD59-8AD469D7D0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428000"/>
            <a:ext cx="6143626" cy="1400400"/>
          </a:xfrm>
        </p:spPr>
        <p:txBody>
          <a:bodyPr wrap="square" anchor="b">
            <a:normAutofit/>
          </a:bodyPr>
          <a:lstStyle/>
          <a:p>
            <a:pPr algn="l"/>
            <a:r>
              <a:rPr lang="en-US" sz="4300">
                <a:solidFill>
                  <a:schemeClr val="bg1"/>
                </a:solidFill>
              </a:rPr>
              <a:t>Saint John Vianney Chapel  - April 28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7ADC31-FADC-4287-949A-693AB786F4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388" r="1" b="3694"/>
          <a:stretch>
            <a:fillRect/>
          </a:stretch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8E29E2-4FCA-88BF-AEBF-8E4292D436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66" r="1" b="8223"/>
          <a:stretch>
            <a:fillRect/>
          </a:stretch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7972157"/>
      </p:ext>
    </p:extLst>
  </p:cSld>
  <p:clrMapOvr>
    <a:masterClrMapping/>
  </p:clrMapOvr>
  <p:transition spd="slow" advTm="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AD90F6-9455-755D-9171-F6FF79A08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E28CAE-59E8-3751-FEB4-9BD7ECA9D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13" b="1488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32BE8-AE51-78A5-44EA-18616DB19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Basilica of Saint Theresa of Avila  - April 29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44782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167</Words>
  <Application>Microsoft Office PowerPoint</Application>
  <PresentationFormat>Widescreen</PresentationFormat>
  <Paragraphs>21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Prayer intentions</vt:lpstr>
      <vt:lpstr>PowerPoint Presentation</vt:lpstr>
      <vt:lpstr>Church of Saint Joan D’arc - April 22</vt:lpstr>
      <vt:lpstr>Bayeux Cathedral - April 23</vt:lpstr>
      <vt:lpstr>Basilica of Saint Terese of Lisieux - April 24</vt:lpstr>
      <vt:lpstr>Church of Saint Vincent de Paul –  April 25</vt:lpstr>
      <vt:lpstr>Crypt Chapel, Lourdes - April 26</vt:lpstr>
      <vt:lpstr>Saint John Vianney Chapel  - April 28</vt:lpstr>
      <vt:lpstr>Basilica of Saint Theresa of Avila  - April 29</vt:lpstr>
      <vt:lpstr>Fatima, Chapel of the Resurrection of Jesus - April 30</vt:lpstr>
      <vt:lpstr>Fatima, Chapel of the Death of Jesus May 1</vt:lpstr>
      <vt:lpstr>Lisbon Cathedral  – May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Deacon Kevin</dc:creator>
  <cp:lastModifiedBy>Kevin Bagley</cp:lastModifiedBy>
  <cp:revision>2</cp:revision>
  <dcterms:created xsi:type="dcterms:W3CDTF">2026-05-11T16:51:46Z</dcterms:created>
  <dcterms:modified xsi:type="dcterms:W3CDTF">2026-05-20T03:34:12Z</dcterms:modified>
</cp:coreProperties>
</file>