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7"/>
  </p:notesMasterIdLst>
  <p:handoutMasterIdLst>
    <p:handoutMasterId r:id="rId48"/>
  </p:handoutMasterIdLst>
  <p:sldIdLst>
    <p:sldId id="256" r:id="rId5"/>
    <p:sldId id="301" r:id="rId6"/>
    <p:sldId id="302" r:id="rId7"/>
    <p:sldId id="266" r:id="rId8"/>
    <p:sldId id="280" r:id="rId9"/>
    <p:sldId id="318" r:id="rId10"/>
    <p:sldId id="303" r:id="rId11"/>
    <p:sldId id="290" r:id="rId12"/>
    <p:sldId id="288" r:id="rId13"/>
    <p:sldId id="319" r:id="rId14"/>
    <p:sldId id="287" r:id="rId15"/>
    <p:sldId id="267" r:id="rId16"/>
    <p:sldId id="278" r:id="rId17"/>
    <p:sldId id="281" r:id="rId18"/>
    <p:sldId id="263" r:id="rId19"/>
    <p:sldId id="282" r:id="rId20"/>
    <p:sldId id="329" r:id="rId21"/>
    <p:sldId id="320" r:id="rId22"/>
    <p:sldId id="321" r:id="rId23"/>
    <p:sldId id="324" r:id="rId24"/>
    <p:sldId id="323" r:id="rId25"/>
    <p:sldId id="279" r:id="rId26"/>
    <p:sldId id="322" r:id="rId27"/>
    <p:sldId id="272" r:id="rId28"/>
    <p:sldId id="335" r:id="rId29"/>
    <p:sldId id="326" r:id="rId30"/>
    <p:sldId id="330" r:id="rId31"/>
    <p:sldId id="273" r:id="rId32"/>
    <p:sldId id="325" r:id="rId33"/>
    <p:sldId id="277" r:id="rId34"/>
    <p:sldId id="328" r:id="rId35"/>
    <p:sldId id="327" r:id="rId36"/>
    <p:sldId id="334" r:id="rId37"/>
    <p:sldId id="332" r:id="rId38"/>
    <p:sldId id="274" r:id="rId39"/>
    <p:sldId id="331" r:id="rId40"/>
    <p:sldId id="333" r:id="rId41"/>
    <p:sldId id="283" r:id="rId42"/>
    <p:sldId id="284" r:id="rId43"/>
    <p:sldId id="286" r:id="rId44"/>
    <p:sldId id="336" r:id="rId45"/>
    <p:sldId id="2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E26AC-E047-402A-B6F9-B0574EA3B2A6}" v="106" dt="2026-02-24T05:14:35.389"/>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02" autoAdjust="0"/>
    <p:restoredTop sz="94607" autoAdjust="0"/>
  </p:normalViewPr>
  <p:slideViewPr>
    <p:cSldViewPr snapToGrid="0">
      <p:cViewPr varScale="1">
        <p:scale>
          <a:sx n="79" d="100"/>
          <a:sy n="79" d="100"/>
        </p:scale>
        <p:origin x="110" y="31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Bagley" userId="399d7afeee93239e" providerId="LiveId" clId="{A3327D91-A365-4383-BCE0-31B145EBD673}"/>
    <pc:docChg chg="undo custSel addSld delSld modSld sldOrd">
      <pc:chgData name="Kevin Bagley" userId="399d7afeee93239e" providerId="LiveId" clId="{A3327D91-A365-4383-BCE0-31B145EBD673}" dt="2026-02-24T05:14:46.410" v="2090" actId="1076"/>
      <pc:docMkLst>
        <pc:docMk/>
      </pc:docMkLst>
      <pc:sldChg chg="delSp modSp mod ord">
        <pc:chgData name="Kevin Bagley" userId="399d7afeee93239e" providerId="LiveId" clId="{A3327D91-A365-4383-BCE0-31B145EBD673}" dt="2026-02-23T03:10:21.864" v="782" actId="1076"/>
        <pc:sldMkLst>
          <pc:docMk/>
          <pc:sldMk cId="2826028905" sldId="263"/>
        </pc:sldMkLst>
        <pc:spChg chg="del">
          <ac:chgData name="Kevin Bagley" userId="399d7afeee93239e" providerId="LiveId" clId="{A3327D91-A365-4383-BCE0-31B145EBD673}" dt="2026-02-23T03:10:14.099" v="780" actId="21"/>
          <ac:spMkLst>
            <pc:docMk/>
            <pc:sldMk cId="2826028905" sldId="263"/>
            <ac:spMk id="3" creationId="{E5932065-5BEE-4D45-A3A1-6F0559B48650}"/>
          </ac:spMkLst>
        </pc:spChg>
        <pc:spChg chg="mod">
          <ac:chgData name="Kevin Bagley" userId="399d7afeee93239e" providerId="LiveId" clId="{A3327D91-A365-4383-BCE0-31B145EBD673}" dt="2026-02-23T03:10:03.067" v="778" actId="6549"/>
          <ac:spMkLst>
            <pc:docMk/>
            <pc:sldMk cId="2826028905" sldId="263"/>
            <ac:spMk id="10" creationId="{21C5EA2A-10BF-4B5E-ACC8-8A766A0949A6}"/>
          </ac:spMkLst>
        </pc:spChg>
        <pc:spChg chg="mod">
          <ac:chgData name="Kevin Bagley" userId="399d7afeee93239e" providerId="LiveId" clId="{A3327D91-A365-4383-BCE0-31B145EBD673}" dt="2026-02-23T03:10:21.864" v="782" actId="1076"/>
          <ac:spMkLst>
            <pc:docMk/>
            <pc:sldMk cId="2826028905" sldId="263"/>
            <ac:spMk id="30" creationId="{AFBAAF46-29A3-5C49-9B57-74704BD370E9}"/>
          </ac:spMkLst>
        </pc:spChg>
        <pc:picChg chg="mod">
          <ac:chgData name="Kevin Bagley" userId="399d7afeee93239e" providerId="LiveId" clId="{A3327D91-A365-4383-BCE0-31B145EBD673}" dt="2026-02-23T03:10:16.980" v="781" actId="1076"/>
          <ac:picMkLst>
            <pc:docMk/>
            <pc:sldMk cId="2826028905" sldId="263"/>
            <ac:picMk id="19" creationId="{4895B878-111F-4745-908E-03FD168202F1}"/>
          </ac:picMkLst>
        </pc:picChg>
      </pc:sldChg>
      <pc:sldChg chg="delSp modSp mod">
        <pc:chgData name="Kevin Bagley" userId="399d7afeee93239e" providerId="LiveId" clId="{A3327D91-A365-4383-BCE0-31B145EBD673}" dt="2026-02-17T04:48:37.099" v="201" actId="14100"/>
        <pc:sldMkLst>
          <pc:docMk/>
          <pc:sldMk cId="2106347884" sldId="266"/>
        </pc:sldMkLst>
        <pc:picChg chg="mod">
          <ac:chgData name="Kevin Bagley" userId="399d7afeee93239e" providerId="LiveId" clId="{A3327D91-A365-4383-BCE0-31B145EBD673}" dt="2026-02-17T04:48:02.777" v="196" actId="1076"/>
          <ac:picMkLst>
            <pc:docMk/>
            <pc:sldMk cId="2106347884" sldId="266"/>
            <ac:picMk id="2" creationId="{8A8FB8A4-8BA7-5C81-377D-DE12832FC38A}"/>
          </ac:picMkLst>
        </pc:picChg>
        <pc:picChg chg="mod modCrop">
          <ac:chgData name="Kevin Bagley" userId="399d7afeee93239e" providerId="LiveId" clId="{A3327D91-A365-4383-BCE0-31B145EBD673}" dt="2026-02-17T04:48:37.099" v="201" actId="14100"/>
          <ac:picMkLst>
            <pc:docMk/>
            <pc:sldMk cId="2106347884" sldId="266"/>
            <ac:picMk id="5" creationId="{99012771-DE7E-74A9-B497-4116CD0CBCBB}"/>
          </ac:picMkLst>
        </pc:picChg>
      </pc:sldChg>
      <pc:sldChg chg="addSp delSp modSp mod">
        <pc:chgData name="Kevin Bagley" userId="399d7afeee93239e" providerId="LiveId" clId="{A3327D91-A365-4383-BCE0-31B145EBD673}" dt="2026-02-23T03:04:54.244" v="718" actId="1076"/>
        <pc:sldMkLst>
          <pc:docMk/>
          <pc:sldMk cId="1074753820" sldId="267"/>
        </pc:sldMkLst>
        <pc:spChg chg="add mod">
          <ac:chgData name="Kevin Bagley" userId="399d7afeee93239e" providerId="LiveId" clId="{A3327D91-A365-4383-BCE0-31B145EBD673}" dt="2026-02-23T03:03:30.809" v="701" actId="20577"/>
          <ac:spMkLst>
            <pc:docMk/>
            <pc:sldMk cId="1074753820" sldId="267"/>
            <ac:spMk id="7" creationId="{71087C10-04ED-38C5-F692-DBB125E61CD7}"/>
          </ac:spMkLst>
        </pc:spChg>
        <pc:spChg chg="add del mod">
          <ac:chgData name="Kevin Bagley" userId="399d7afeee93239e" providerId="LiveId" clId="{A3327D91-A365-4383-BCE0-31B145EBD673}" dt="2026-02-23T03:03:15.467" v="694" actId="21"/>
          <ac:spMkLst>
            <pc:docMk/>
            <pc:sldMk cId="1074753820" sldId="267"/>
            <ac:spMk id="9" creationId="{FA044839-0A8B-3B5B-03AB-D3FF74755BA6}"/>
          </ac:spMkLst>
        </pc:spChg>
        <pc:spChg chg="add mod">
          <ac:chgData name="Kevin Bagley" userId="399d7afeee93239e" providerId="LiveId" clId="{A3327D91-A365-4383-BCE0-31B145EBD673}" dt="2026-02-23T03:04:25.043" v="717" actId="13926"/>
          <ac:spMkLst>
            <pc:docMk/>
            <pc:sldMk cId="1074753820" sldId="267"/>
            <ac:spMk id="10" creationId="{6A2AE3BF-7A24-2754-2E7A-69748557E877}"/>
          </ac:spMkLst>
        </pc:spChg>
        <pc:spChg chg="del mod">
          <ac:chgData name="Kevin Bagley" userId="399d7afeee93239e" providerId="LiveId" clId="{A3327D91-A365-4383-BCE0-31B145EBD673}" dt="2026-02-23T03:02:30.834" v="686" actId="21"/>
          <ac:spMkLst>
            <pc:docMk/>
            <pc:sldMk cId="1074753820" sldId="267"/>
            <ac:spMk id="18" creationId="{9F2FEA60-F900-4C56-9486-48EA30926F6E}"/>
          </ac:spMkLst>
        </pc:spChg>
        <pc:spChg chg="del mod">
          <ac:chgData name="Kevin Bagley" userId="399d7afeee93239e" providerId="LiveId" clId="{A3327D91-A365-4383-BCE0-31B145EBD673}" dt="2026-02-23T03:03:11.249" v="693" actId="21"/>
          <ac:spMkLst>
            <pc:docMk/>
            <pc:sldMk cId="1074753820" sldId="267"/>
            <ac:spMk id="19" creationId="{AB6583FE-B653-4C01-9ADF-EC8514A0B5ED}"/>
          </ac:spMkLst>
        </pc:spChg>
        <pc:picChg chg="add mod">
          <ac:chgData name="Kevin Bagley" userId="399d7afeee93239e" providerId="LiveId" clId="{A3327D91-A365-4383-BCE0-31B145EBD673}" dt="2026-02-23T03:04:54.244" v="718" actId="1076"/>
          <ac:picMkLst>
            <pc:docMk/>
            <pc:sldMk cId="1074753820" sldId="267"/>
            <ac:picMk id="4" creationId="{723F1550-3CD6-80F2-958E-FE211896419D}"/>
          </ac:picMkLst>
        </pc:picChg>
        <pc:picChg chg="add mod">
          <ac:chgData name="Kevin Bagley" userId="399d7afeee93239e" providerId="LiveId" clId="{A3327D91-A365-4383-BCE0-31B145EBD673}" dt="2026-02-17T05:39:47.835" v="393" actId="14100"/>
          <ac:picMkLst>
            <pc:docMk/>
            <pc:sldMk cId="1074753820" sldId="267"/>
            <ac:picMk id="6" creationId="{168E26EA-297E-BE45-FC5D-F62D2DA022F8}"/>
          </ac:picMkLst>
        </pc:picChg>
      </pc:sldChg>
      <pc:sldChg chg="addSp delSp modSp mod">
        <pc:chgData name="Kevin Bagley" userId="399d7afeee93239e" providerId="LiveId" clId="{A3327D91-A365-4383-BCE0-31B145EBD673}" dt="2026-02-24T04:42:38.007" v="1954" actId="1076"/>
        <pc:sldMkLst>
          <pc:docMk/>
          <pc:sldMk cId="973145793" sldId="272"/>
        </pc:sldMkLst>
        <pc:spChg chg="del">
          <ac:chgData name="Kevin Bagley" userId="399d7afeee93239e" providerId="LiveId" clId="{A3327D91-A365-4383-BCE0-31B145EBD673}" dt="2026-02-24T04:41:25.265" v="1944" actId="21"/>
          <ac:spMkLst>
            <pc:docMk/>
            <pc:sldMk cId="973145793" sldId="272"/>
            <ac:spMk id="4" creationId="{1C63F48C-BFC1-4227-8BB0-C06C473D6F55}"/>
          </ac:spMkLst>
        </pc:spChg>
        <pc:spChg chg="mod">
          <ac:chgData name="Kevin Bagley" userId="399d7afeee93239e" providerId="LiveId" clId="{A3327D91-A365-4383-BCE0-31B145EBD673}" dt="2026-02-23T03:59:59.083" v="1300" actId="13926"/>
          <ac:spMkLst>
            <pc:docMk/>
            <pc:sldMk cId="973145793" sldId="272"/>
            <ac:spMk id="10" creationId="{3070749D-D3E8-D74F-A573-3EEF35C5941B}"/>
          </ac:spMkLst>
        </pc:spChg>
        <pc:spChg chg="mod">
          <ac:chgData name="Kevin Bagley" userId="399d7afeee93239e" providerId="LiveId" clId="{A3327D91-A365-4383-BCE0-31B145EBD673}" dt="2026-02-23T03:59:12.540" v="1271" actId="20577"/>
          <ac:spMkLst>
            <pc:docMk/>
            <pc:sldMk cId="973145793" sldId="272"/>
            <ac:spMk id="11" creationId="{37A7BEE9-A120-5A4B-8B25-E613685601B1}"/>
          </ac:spMkLst>
        </pc:spChg>
        <pc:picChg chg="add mod modCrop">
          <ac:chgData name="Kevin Bagley" userId="399d7afeee93239e" providerId="LiveId" clId="{A3327D91-A365-4383-BCE0-31B145EBD673}" dt="2026-02-24T04:42:29.812" v="1952" actId="1076"/>
          <ac:picMkLst>
            <pc:docMk/>
            <pc:sldMk cId="973145793" sldId="272"/>
            <ac:picMk id="3" creationId="{5FDDBCD7-AA30-82B0-0D5B-5A2DA2F2A719}"/>
          </ac:picMkLst>
        </pc:picChg>
        <pc:picChg chg="add mod modCrop">
          <ac:chgData name="Kevin Bagley" userId="399d7afeee93239e" providerId="LiveId" clId="{A3327D91-A365-4383-BCE0-31B145EBD673}" dt="2026-02-24T04:42:38.007" v="1954" actId="1076"/>
          <ac:picMkLst>
            <pc:docMk/>
            <pc:sldMk cId="973145793" sldId="272"/>
            <ac:picMk id="6" creationId="{99FA5528-A4B7-7F46-8C14-8AF7EC302487}"/>
          </ac:picMkLst>
        </pc:picChg>
        <pc:picChg chg="del">
          <ac:chgData name="Kevin Bagley" userId="399d7afeee93239e" providerId="LiveId" clId="{A3327D91-A365-4383-BCE0-31B145EBD673}" dt="2026-02-24T04:40:40.026" v="1939" actId="21"/>
          <ac:picMkLst>
            <pc:docMk/>
            <pc:sldMk cId="973145793" sldId="272"/>
            <ac:picMk id="8" creationId="{43204FA1-1A72-EE44-A73E-921ACC5C394E}"/>
          </ac:picMkLst>
        </pc:picChg>
      </pc:sldChg>
      <pc:sldChg chg="modSp mod">
        <pc:chgData name="Kevin Bagley" userId="399d7afeee93239e" providerId="LiveId" clId="{A3327D91-A365-4383-BCE0-31B145EBD673}" dt="2026-02-23T04:01:15.813" v="1334" actId="13926"/>
        <pc:sldMkLst>
          <pc:docMk/>
          <pc:sldMk cId="2805428833" sldId="273"/>
        </pc:sldMkLst>
        <pc:spChg chg="mod">
          <ac:chgData name="Kevin Bagley" userId="399d7afeee93239e" providerId="LiveId" clId="{A3327D91-A365-4383-BCE0-31B145EBD673}" dt="2026-02-23T04:01:15.813" v="1334" actId="13926"/>
          <ac:spMkLst>
            <pc:docMk/>
            <pc:sldMk cId="2805428833" sldId="273"/>
            <ac:spMk id="9" creationId="{BF8765A0-F5F9-764C-BAD4-00AC3AEA221B}"/>
          </ac:spMkLst>
        </pc:spChg>
        <pc:spChg chg="mod">
          <ac:chgData name="Kevin Bagley" userId="399d7afeee93239e" providerId="LiveId" clId="{A3327D91-A365-4383-BCE0-31B145EBD673}" dt="2026-02-23T04:00:35.433" v="1303" actId="6549"/>
          <ac:spMkLst>
            <pc:docMk/>
            <pc:sldMk cId="2805428833" sldId="273"/>
            <ac:spMk id="17" creationId="{FEEF0990-1864-F448-94FD-55663ABD5B6E}"/>
          </ac:spMkLst>
        </pc:spChg>
      </pc:sldChg>
      <pc:sldChg chg="delSp modSp mod ord">
        <pc:chgData name="Kevin Bagley" userId="399d7afeee93239e" providerId="LiveId" clId="{A3327D91-A365-4383-BCE0-31B145EBD673}" dt="2026-02-24T04:25:47.793" v="1804" actId="6549"/>
        <pc:sldMkLst>
          <pc:docMk/>
          <pc:sldMk cId="338249949" sldId="274"/>
        </pc:sldMkLst>
        <pc:spChg chg="del">
          <ac:chgData name="Kevin Bagley" userId="399d7afeee93239e" providerId="LiveId" clId="{A3327D91-A365-4383-BCE0-31B145EBD673}" dt="2026-02-24T04:08:40.317" v="1678" actId="21"/>
          <ac:spMkLst>
            <pc:docMk/>
            <pc:sldMk cId="338249949" sldId="274"/>
            <ac:spMk id="2" creationId="{2C20C49D-5E38-4E7C-A240-4B2D015F3AC7}"/>
          </ac:spMkLst>
        </pc:spChg>
        <pc:spChg chg="mod">
          <ac:chgData name="Kevin Bagley" userId="399d7afeee93239e" providerId="LiveId" clId="{A3327D91-A365-4383-BCE0-31B145EBD673}" dt="2026-02-24T04:01:30.871" v="1613" actId="13926"/>
          <ac:spMkLst>
            <pc:docMk/>
            <pc:sldMk cId="338249949" sldId="274"/>
            <ac:spMk id="5" creationId="{5F876834-E711-B44C-B8D0-5D02BD4BF452}"/>
          </ac:spMkLst>
        </pc:spChg>
        <pc:spChg chg="mod">
          <ac:chgData name="Kevin Bagley" userId="399d7afeee93239e" providerId="LiveId" clId="{A3327D91-A365-4383-BCE0-31B145EBD673}" dt="2026-02-24T04:25:47.793" v="1804" actId="6549"/>
          <ac:spMkLst>
            <pc:docMk/>
            <pc:sldMk cId="338249949" sldId="274"/>
            <ac:spMk id="15" creationId="{967F3EB6-BBF7-400D-831B-2949763446D0}"/>
          </ac:spMkLst>
        </pc:spChg>
      </pc:sldChg>
      <pc:sldChg chg="addSp delSp modSp mod">
        <pc:chgData name="Kevin Bagley" userId="399d7afeee93239e" providerId="LiveId" clId="{A3327D91-A365-4383-BCE0-31B145EBD673}" dt="2026-02-24T05:13:23.851" v="2073" actId="13926"/>
        <pc:sldMkLst>
          <pc:docMk/>
          <pc:sldMk cId="4039808263" sldId="275"/>
        </pc:sldMkLst>
        <pc:spChg chg="mod">
          <ac:chgData name="Kevin Bagley" userId="399d7afeee93239e" providerId="LiveId" clId="{A3327D91-A365-4383-BCE0-31B145EBD673}" dt="2026-02-24T05:13:23.851" v="2073" actId="13926"/>
          <ac:spMkLst>
            <pc:docMk/>
            <pc:sldMk cId="4039808263" sldId="275"/>
            <ac:spMk id="11" creationId="{90536495-4D9E-3347-961F-D64AFB0DEB90}"/>
          </ac:spMkLst>
        </pc:spChg>
        <pc:spChg chg="mod">
          <ac:chgData name="Kevin Bagley" userId="399d7afeee93239e" providerId="LiveId" clId="{A3327D91-A365-4383-BCE0-31B145EBD673}" dt="2026-02-17T04:36:40.977" v="89" actId="14100"/>
          <ac:spMkLst>
            <pc:docMk/>
            <pc:sldMk cId="4039808263" sldId="275"/>
            <ac:spMk id="12" creationId="{1802D056-97A4-1E4A-9182-30D0F8C66F22}"/>
          </ac:spMkLst>
        </pc:spChg>
        <pc:picChg chg="add mod">
          <ac:chgData name="Kevin Bagley" userId="399d7afeee93239e" providerId="LiveId" clId="{A3327D91-A365-4383-BCE0-31B145EBD673}" dt="2026-02-17T04:38:09.308" v="97" actId="1076"/>
          <ac:picMkLst>
            <pc:docMk/>
            <pc:sldMk cId="4039808263" sldId="275"/>
            <ac:picMk id="2" creationId="{3ABD7AF6-67F9-BF3C-4EA0-5EA8230FC350}"/>
          </ac:picMkLst>
        </pc:picChg>
      </pc:sldChg>
      <pc:sldChg chg="addSp delSp modSp mod">
        <pc:chgData name="Kevin Bagley" userId="399d7afeee93239e" providerId="LiveId" clId="{A3327D91-A365-4383-BCE0-31B145EBD673}" dt="2026-02-24T04:02:59.748" v="1631" actId="20577"/>
        <pc:sldMkLst>
          <pc:docMk/>
          <pc:sldMk cId="1675487873" sldId="277"/>
        </pc:sldMkLst>
        <pc:spChg chg="mod">
          <ac:chgData name="Kevin Bagley" userId="399d7afeee93239e" providerId="LiveId" clId="{A3327D91-A365-4383-BCE0-31B145EBD673}" dt="2026-02-23T04:11:03.232" v="1355" actId="14100"/>
          <ac:spMkLst>
            <pc:docMk/>
            <pc:sldMk cId="1675487873" sldId="277"/>
            <ac:spMk id="4" creationId="{2AC739E0-C38C-6C48-8A54-9C6C9040CA66}"/>
          </ac:spMkLst>
        </pc:spChg>
        <pc:spChg chg="mod">
          <ac:chgData name="Kevin Bagley" userId="399d7afeee93239e" providerId="LiveId" clId="{A3327D91-A365-4383-BCE0-31B145EBD673}" dt="2026-02-23T04:10:57.806" v="1354" actId="6549"/>
          <ac:spMkLst>
            <pc:docMk/>
            <pc:sldMk cId="1675487873" sldId="277"/>
            <ac:spMk id="11" creationId="{56F23D57-A15E-834F-95A1-9FC6235ED4F1}"/>
          </ac:spMkLst>
        </pc:spChg>
        <pc:spChg chg="del">
          <ac:chgData name="Kevin Bagley" userId="399d7afeee93239e" providerId="LiveId" clId="{A3327D91-A365-4383-BCE0-31B145EBD673}" dt="2026-02-23T04:02:45.255" v="1335" actId="21"/>
          <ac:spMkLst>
            <pc:docMk/>
            <pc:sldMk cId="1675487873" sldId="277"/>
            <ac:spMk id="12" creationId="{BA3CE6F2-0FEF-544C-84E0-5F92670A4CB1}"/>
          </ac:spMkLst>
        </pc:spChg>
        <pc:spChg chg="mod">
          <ac:chgData name="Kevin Bagley" userId="399d7afeee93239e" providerId="LiveId" clId="{A3327D91-A365-4383-BCE0-31B145EBD673}" dt="2026-02-24T04:02:59.748" v="1631" actId="20577"/>
          <ac:spMkLst>
            <pc:docMk/>
            <pc:sldMk cId="1675487873" sldId="277"/>
            <ac:spMk id="13" creationId="{09D31FE9-FCEC-B14E-848D-65081FEF2255}"/>
          </ac:spMkLst>
        </pc:spChg>
        <pc:picChg chg="add mod">
          <ac:chgData name="Kevin Bagley" userId="399d7afeee93239e" providerId="LiveId" clId="{A3327D91-A365-4383-BCE0-31B145EBD673}" dt="2026-02-23T04:24:20.379" v="1502" actId="1076"/>
          <ac:picMkLst>
            <pc:docMk/>
            <pc:sldMk cId="1675487873" sldId="277"/>
            <ac:picMk id="5" creationId="{109C8920-E5FC-5670-BCB3-8FB07B8D5F1A}"/>
          </ac:picMkLst>
        </pc:picChg>
        <pc:picChg chg="del">
          <ac:chgData name="Kevin Bagley" userId="399d7afeee93239e" providerId="LiveId" clId="{A3327D91-A365-4383-BCE0-31B145EBD673}" dt="2026-02-23T04:10:50.918" v="1352" actId="21"/>
          <ac:picMkLst>
            <pc:docMk/>
            <pc:sldMk cId="1675487873" sldId="277"/>
            <ac:picMk id="7" creationId="{1B0C1D73-DFD3-3F4F-89CE-980B21D1F123}"/>
          </ac:picMkLst>
        </pc:picChg>
        <pc:picChg chg="mod">
          <ac:chgData name="Kevin Bagley" userId="399d7afeee93239e" providerId="LiveId" clId="{A3327D91-A365-4383-BCE0-31B145EBD673}" dt="2026-02-23T04:24:23.854" v="1503" actId="1076"/>
          <ac:picMkLst>
            <pc:docMk/>
            <pc:sldMk cId="1675487873" sldId="277"/>
            <ac:picMk id="14" creationId="{EB076610-318C-B948-80E5-FA6D8152238C}"/>
          </ac:picMkLst>
        </pc:picChg>
      </pc:sldChg>
      <pc:sldChg chg="modSp mod ord">
        <pc:chgData name="Kevin Bagley" userId="399d7afeee93239e" providerId="LiveId" clId="{A3327D91-A365-4383-BCE0-31B145EBD673}" dt="2026-02-23T03:08:48.395" v="752"/>
        <pc:sldMkLst>
          <pc:docMk/>
          <pc:sldMk cId="2627656230" sldId="278"/>
        </pc:sldMkLst>
        <pc:spChg chg="mod">
          <ac:chgData name="Kevin Bagley" userId="399d7afeee93239e" providerId="LiveId" clId="{A3327D91-A365-4383-BCE0-31B145EBD673}" dt="2026-02-23T03:07:09.955" v="728" actId="1076"/>
          <ac:spMkLst>
            <pc:docMk/>
            <pc:sldMk cId="2627656230" sldId="278"/>
            <ac:spMk id="2" creationId="{FEA9F6A3-C05D-B44A-938C-6334020BD913}"/>
          </ac:spMkLst>
        </pc:spChg>
        <pc:spChg chg="mod">
          <ac:chgData name="Kevin Bagley" userId="399d7afeee93239e" providerId="LiveId" clId="{A3327D91-A365-4383-BCE0-31B145EBD673}" dt="2026-02-23T03:06:56.610" v="725" actId="13926"/>
          <ac:spMkLst>
            <pc:docMk/>
            <pc:sldMk cId="2627656230" sldId="278"/>
            <ac:spMk id="5" creationId="{43DAFC05-0A38-3B44-973C-95C4A7304955}"/>
          </ac:spMkLst>
        </pc:spChg>
      </pc:sldChg>
      <pc:sldChg chg="addSp delSp modSp mod">
        <pc:chgData name="Kevin Bagley" userId="399d7afeee93239e" providerId="LiveId" clId="{A3327D91-A365-4383-BCE0-31B145EBD673}" dt="2026-02-23T03:57:12.808" v="1158" actId="1076"/>
        <pc:sldMkLst>
          <pc:docMk/>
          <pc:sldMk cId="3141024129" sldId="279"/>
        </pc:sldMkLst>
        <pc:spChg chg="mod">
          <ac:chgData name="Kevin Bagley" userId="399d7afeee93239e" providerId="LiveId" clId="{A3327D91-A365-4383-BCE0-31B145EBD673}" dt="2026-02-23T03:54:11.603" v="1134" actId="1076"/>
          <ac:spMkLst>
            <pc:docMk/>
            <pc:sldMk cId="3141024129" sldId="279"/>
            <ac:spMk id="2" creationId="{651CFE16-CDDA-464D-9AAE-BB2058A510A5}"/>
          </ac:spMkLst>
        </pc:spChg>
        <pc:spChg chg="mod">
          <ac:chgData name="Kevin Bagley" userId="399d7afeee93239e" providerId="LiveId" clId="{A3327D91-A365-4383-BCE0-31B145EBD673}" dt="2026-02-23T03:54:38.717" v="1139" actId="14100"/>
          <ac:spMkLst>
            <pc:docMk/>
            <pc:sldMk cId="3141024129" sldId="279"/>
            <ac:spMk id="3" creationId="{EB6BEC8E-5079-6147-9B85-18968300423E}"/>
          </ac:spMkLst>
        </pc:spChg>
        <pc:spChg chg="add mod">
          <ac:chgData name="Kevin Bagley" userId="399d7afeee93239e" providerId="LiveId" clId="{A3327D91-A365-4383-BCE0-31B145EBD673}" dt="2026-02-23T03:50:22.314" v="1080" actId="1076"/>
          <ac:spMkLst>
            <pc:docMk/>
            <pc:sldMk cId="3141024129" sldId="279"/>
            <ac:spMk id="5" creationId="{58F94261-D2D4-CB70-FA9F-AE4717F6F453}"/>
          </ac:spMkLst>
        </pc:spChg>
        <pc:spChg chg="del mod">
          <ac:chgData name="Kevin Bagley" userId="399d7afeee93239e" providerId="LiveId" clId="{A3327D91-A365-4383-BCE0-31B145EBD673}" dt="2026-02-23T03:51:58.385" v="1125" actId="21"/>
          <ac:spMkLst>
            <pc:docMk/>
            <pc:sldMk cId="3141024129" sldId="279"/>
            <ac:spMk id="6" creationId="{4565F8F1-8253-7547-9D24-D28A9233EACF}"/>
          </ac:spMkLst>
        </pc:spChg>
        <pc:spChg chg="del">
          <ac:chgData name="Kevin Bagley" userId="399d7afeee93239e" providerId="LiveId" clId="{A3327D91-A365-4383-BCE0-31B145EBD673}" dt="2026-02-23T03:50:14.713" v="1078" actId="21"/>
          <ac:spMkLst>
            <pc:docMk/>
            <pc:sldMk cId="3141024129" sldId="279"/>
            <ac:spMk id="12" creationId="{2A84E40B-F32E-0A41-A64D-133EF238AAC3}"/>
          </ac:spMkLst>
        </pc:spChg>
        <pc:picChg chg="add mod modCrop">
          <ac:chgData name="Kevin Bagley" userId="399d7afeee93239e" providerId="LiveId" clId="{A3327D91-A365-4383-BCE0-31B145EBD673}" dt="2026-02-23T03:56:41.844" v="1152" actId="1076"/>
          <ac:picMkLst>
            <pc:docMk/>
            <pc:sldMk cId="3141024129" sldId="279"/>
            <ac:picMk id="8" creationId="{1DE10399-3CFD-C2AF-20D8-AB7487E92372}"/>
          </ac:picMkLst>
        </pc:picChg>
        <pc:picChg chg="add mod modCrop">
          <ac:chgData name="Kevin Bagley" userId="399d7afeee93239e" providerId="LiveId" clId="{A3327D91-A365-4383-BCE0-31B145EBD673}" dt="2026-02-23T03:57:12.808" v="1158" actId="1076"/>
          <ac:picMkLst>
            <pc:docMk/>
            <pc:sldMk cId="3141024129" sldId="279"/>
            <ac:picMk id="9" creationId="{42A81E1C-87BC-EA0F-9987-8BB32745934B}"/>
          </ac:picMkLst>
        </pc:picChg>
        <pc:picChg chg="mod">
          <ac:chgData name="Kevin Bagley" userId="399d7afeee93239e" providerId="LiveId" clId="{A3327D91-A365-4383-BCE0-31B145EBD673}" dt="2026-02-23T03:53:05.040" v="1127" actId="1076"/>
          <ac:picMkLst>
            <pc:docMk/>
            <pc:sldMk cId="3141024129" sldId="279"/>
            <ac:picMk id="10" creationId="{D794AE51-6EF6-064B-AEE5-1EC37217B903}"/>
          </ac:picMkLst>
        </pc:picChg>
        <pc:picChg chg="del">
          <ac:chgData name="Kevin Bagley" userId="399d7afeee93239e" providerId="LiveId" clId="{A3327D91-A365-4383-BCE0-31B145EBD673}" dt="2026-02-23T03:51:34.649" v="1122" actId="21"/>
          <ac:picMkLst>
            <pc:docMk/>
            <pc:sldMk cId="3141024129" sldId="279"/>
            <ac:picMk id="13" creationId="{E6E25CB7-6224-B743-BE19-7EAC4F6C98E0}"/>
          </ac:picMkLst>
        </pc:picChg>
      </pc:sldChg>
      <pc:sldChg chg="addSp modSp mod">
        <pc:chgData name="Kevin Bagley" userId="399d7afeee93239e" providerId="LiveId" clId="{A3327D91-A365-4383-BCE0-31B145EBD673}" dt="2026-02-23T02:50:21.333" v="627" actId="1076"/>
        <pc:sldMkLst>
          <pc:docMk/>
          <pc:sldMk cId="2579503602" sldId="280"/>
        </pc:sldMkLst>
        <pc:spChg chg="add mod">
          <ac:chgData name="Kevin Bagley" userId="399d7afeee93239e" providerId="LiveId" clId="{A3327D91-A365-4383-BCE0-31B145EBD673}" dt="2026-02-23T02:50:21.333" v="627" actId="1076"/>
          <ac:spMkLst>
            <pc:docMk/>
            <pc:sldMk cId="2579503602" sldId="280"/>
            <ac:spMk id="3" creationId="{E1A14E0D-8056-8634-6DD0-210914908D60}"/>
          </ac:spMkLst>
        </pc:spChg>
      </pc:sldChg>
      <pc:sldChg chg="delSp modSp mod ord">
        <pc:chgData name="Kevin Bagley" userId="399d7afeee93239e" providerId="LiveId" clId="{A3327D91-A365-4383-BCE0-31B145EBD673}" dt="2026-02-23T03:09:57.811" v="777"/>
        <pc:sldMkLst>
          <pc:docMk/>
          <pc:sldMk cId="3471301314" sldId="281"/>
        </pc:sldMkLst>
        <pc:spChg chg="del mod">
          <ac:chgData name="Kevin Bagley" userId="399d7afeee93239e" providerId="LiveId" clId="{A3327D91-A365-4383-BCE0-31B145EBD673}" dt="2026-02-23T03:09:57.811" v="777"/>
          <ac:spMkLst>
            <pc:docMk/>
            <pc:sldMk cId="3471301314" sldId="281"/>
            <ac:spMk id="8" creationId="{2CF56D52-F7F6-F240-BAF7-C6C3E6C7FEAE}"/>
          </ac:spMkLst>
        </pc:spChg>
      </pc:sldChg>
      <pc:sldChg chg="ord">
        <pc:chgData name="Kevin Bagley" userId="399d7afeee93239e" providerId="LiveId" clId="{A3327D91-A365-4383-BCE0-31B145EBD673}" dt="2026-02-23T03:09:44.002" v="764"/>
        <pc:sldMkLst>
          <pc:docMk/>
          <pc:sldMk cId="1873689437" sldId="282"/>
        </pc:sldMkLst>
      </pc:sldChg>
      <pc:sldChg chg="delSp modSp mod">
        <pc:chgData name="Kevin Bagley" userId="399d7afeee93239e" providerId="LiveId" clId="{A3327D91-A365-4383-BCE0-31B145EBD673}" dt="2026-02-24T04:36:57.748" v="1937" actId="13926"/>
        <pc:sldMkLst>
          <pc:docMk/>
          <pc:sldMk cId="1091179874" sldId="283"/>
        </pc:sldMkLst>
        <pc:spChg chg="mod">
          <ac:chgData name="Kevin Bagley" userId="399d7afeee93239e" providerId="LiveId" clId="{A3327D91-A365-4383-BCE0-31B145EBD673}" dt="2026-02-24T04:36:10.467" v="1907" actId="1076"/>
          <ac:spMkLst>
            <pc:docMk/>
            <pc:sldMk cId="1091179874" sldId="283"/>
            <ac:spMk id="3" creationId="{98045FE8-1302-B846-BFBD-0103DA1596A0}"/>
          </ac:spMkLst>
        </pc:spChg>
        <pc:spChg chg="mod">
          <ac:chgData name="Kevin Bagley" userId="399d7afeee93239e" providerId="LiveId" clId="{A3327D91-A365-4383-BCE0-31B145EBD673}" dt="2026-02-24T04:36:32.753" v="1914" actId="20577"/>
          <ac:spMkLst>
            <pc:docMk/>
            <pc:sldMk cId="1091179874" sldId="283"/>
            <ac:spMk id="4" creationId="{A31029ED-90D1-3A4A-A0D5-FA37128D8FC9}"/>
          </ac:spMkLst>
        </pc:spChg>
        <pc:spChg chg="del">
          <ac:chgData name="Kevin Bagley" userId="399d7afeee93239e" providerId="LiveId" clId="{A3327D91-A365-4383-BCE0-31B145EBD673}" dt="2026-02-24T04:36:14.911" v="1908" actId="21"/>
          <ac:spMkLst>
            <pc:docMk/>
            <pc:sldMk cId="1091179874" sldId="283"/>
            <ac:spMk id="9" creationId="{FD17E11A-0C47-184D-87CE-27D4E2FE2B26}"/>
          </ac:spMkLst>
        </pc:spChg>
        <pc:spChg chg="mod">
          <ac:chgData name="Kevin Bagley" userId="399d7afeee93239e" providerId="LiveId" clId="{A3327D91-A365-4383-BCE0-31B145EBD673}" dt="2026-02-24T04:36:57.748" v="1937" actId="13926"/>
          <ac:spMkLst>
            <pc:docMk/>
            <pc:sldMk cId="1091179874" sldId="283"/>
            <ac:spMk id="11" creationId="{E0FDF5A0-C18A-1943-9377-B69A2B7CE45B}"/>
          </ac:spMkLst>
        </pc:spChg>
      </pc:sldChg>
      <pc:sldChg chg="addSp delSp modSp mod">
        <pc:chgData name="Kevin Bagley" userId="399d7afeee93239e" providerId="LiveId" clId="{A3327D91-A365-4383-BCE0-31B145EBD673}" dt="2026-02-24T05:14:07.773" v="2080" actId="13926"/>
        <pc:sldMkLst>
          <pc:docMk/>
          <pc:sldMk cId="4210553966" sldId="284"/>
        </pc:sldMkLst>
        <pc:spChg chg="add mod">
          <ac:chgData name="Kevin Bagley" userId="399d7afeee93239e" providerId="LiveId" clId="{A3327D91-A365-4383-BCE0-31B145EBD673}" dt="2026-02-24T05:14:07.773" v="2080" actId="13926"/>
          <ac:spMkLst>
            <pc:docMk/>
            <pc:sldMk cId="4210553966" sldId="284"/>
            <ac:spMk id="5" creationId="{7D5BF332-A310-5B3A-0C7F-70B9BA6CB6EA}"/>
          </ac:spMkLst>
        </pc:spChg>
        <pc:spChg chg="del">
          <ac:chgData name="Kevin Bagley" userId="399d7afeee93239e" providerId="LiveId" clId="{A3327D91-A365-4383-BCE0-31B145EBD673}" dt="2026-02-24T04:37:10.471" v="1938" actId="21"/>
          <ac:spMkLst>
            <pc:docMk/>
            <pc:sldMk cId="4210553966" sldId="284"/>
            <ac:spMk id="11" creationId="{963496C0-2E57-EC47-9FD7-51DC3B015A8D}"/>
          </ac:spMkLst>
        </pc:spChg>
        <pc:spChg chg="mod">
          <ac:chgData name="Kevin Bagley" userId="399d7afeee93239e" providerId="LiveId" clId="{A3327D91-A365-4383-BCE0-31B145EBD673}" dt="2026-02-24T04:47:45.334" v="1990" actId="1076"/>
          <ac:spMkLst>
            <pc:docMk/>
            <pc:sldMk cId="4210553966" sldId="284"/>
            <ac:spMk id="25" creationId="{C0F1F759-4516-7C4C-B1E7-6C904ADA06A3}"/>
          </ac:spMkLst>
        </pc:spChg>
        <pc:spChg chg="del mod">
          <ac:chgData name="Kevin Bagley" userId="399d7afeee93239e" providerId="LiveId" clId="{A3327D91-A365-4383-BCE0-31B145EBD673}" dt="2026-02-24T04:48:25.768" v="1993" actId="21"/>
          <ac:spMkLst>
            <pc:docMk/>
            <pc:sldMk cId="4210553966" sldId="284"/>
            <ac:spMk id="26" creationId="{382ACFF4-0319-AF44-9DFE-8CB6F93F0047}"/>
          </ac:spMkLst>
        </pc:spChg>
        <pc:picChg chg="add mod">
          <ac:chgData name="Kevin Bagley" userId="399d7afeee93239e" providerId="LiveId" clId="{A3327D91-A365-4383-BCE0-31B145EBD673}" dt="2026-02-24T04:47:47.659" v="1991" actId="1076"/>
          <ac:picMkLst>
            <pc:docMk/>
            <pc:sldMk cId="4210553966" sldId="284"/>
            <ac:picMk id="4" creationId="{E17E76CF-741E-E0D8-5709-3F11DCB3535E}"/>
          </ac:picMkLst>
        </pc:picChg>
        <pc:picChg chg="mod">
          <ac:chgData name="Kevin Bagley" userId="399d7afeee93239e" providerId="LiveId" clId="{A3327D91-A365-4383-BCE0-31B145EBD673}" dt="2026-02-24T04:48:33.327" v="1994" actId="1076"/>
          <ac:picMkLst>
            <pc:docMk/>
            <pc:sldMk cId="4210553966" sldId="284"/>
            <ac:picMk id="17" creationId="{75811D77-50DD-064F-992E-F2B116331C5A}"/>
          </ac:picMkLst>
        </pc:picChg>
      </pc:sldChg>
      <pc:sldChg chg="addSp delSp modSp mod">
        <pc:chgData name="Kevin Bagley" userId="399d7afeee93239e" providerId="LiveId" clId="{A3327D91-A365-4383-BCE0-31B145EBD673}" dt="2026-02-17T04:47:02.829" v="194" actId="1076"/>
        <pc:sldMkLst>
          <pc:docMk/>
          <pc:sldMk cId="4010236313" sldId="286"/>
        </pc:sldMkLst>
        <pc:spChg chg="mod">
          <ac:chgData name="Kevin Bagley" userId="399d7afeee93239e" providerId="LiveId" clId="{A3327D91-A365-4383-BCE0-31B145EBD673}" dt="2026-02-17T04:41:04.458" v="152" actId="404"/>
          <ac:spMkLst>
            <pc:docMk/>
            <pc:sldMk cId="4010236313" sldId="286"/>
            <ac:spMk id="2" creationId="{4E54D34B-AF09-6947-9511-C70A4378B882}"/>
          </ac:spMkLst>
        </pc:spChg>
        <pc:spChg chg="mod">
          <ac:chgData name="Kevin Bagley" userId="399d7afeee93239e" providerId="LiveId" clId="{A3327D91-A365-4383-BCE0-31B145EBD673}" dt="2026-02-17T04:45:23.373" v="173" actId="6549"/>
          <ac:spMkLst>
            <pc:docMk/>
            <pc:sldMk cId="4010236313" sldId="286"/>
            <ac:spMk id="12" creationId="{8AC0B90B-0A51-5B4A-A4A0-7A093D3293B5}"/>
          </ac:spMkLst>
        </pc:spChg>
        <pc:picChg chg="add mod">
          <ac:chgData name="Kevin Bagley" userId="399d7afeee93239e" providerId="LiveId" clId="{A3327D91-A365-4383-BCE0-31B145EBD673}" dt="2026-02-17T04:47:02.829" v="194" actId="1076"/>
          <ac:picMkLst>
            <pc:docMk/>
            <pc:sldMk cId="4010236313" sldId="286"/>
            <ac:picMk id="4" creationId="{BAD56024-39C6-DE5D-9DFE-86EFA6B1F16E}"/>
          </ac:picMkLst>
        </pc:picChg>
        <pc:picChg chg="add mod modCrop">
          <ac:chgData name="Kevin Bagley" userId="399d7afeee93239e" providerId="LiveId" clId="{A3327D91-A365-4383-BCE0-31B145EBD673}" dt="2026-02-17T04:46:54.019" v="191" actId="732"/>
          <ac:picMkLst>
            <pc:docMk/>
            <pc:sldMk cId="4010236313" sldId="286"/>
            <ac:picMk id="5" creationId="{48BC579F-B62C-9A9A-065C-37C33085C897}"/>
          </ac:picMkLst>
        </pc:picChg>
        <pc:picChg chg="add mod modCrop">
          <ac:chgData name="Kevin Bagley" userId="399d7afeee93239e" providerId="LiveId" clId="{A3327D91-A365-4383-BCE0-31B145EBD673}" dt="2026-02-17T04:46:21.371" v="182" actId="1076"/>
          <ac:picMkLst>
            <pc:docMk/>
            <pc:sldMk cId="4010236313" sldId="286"/>
            <ac:picMk id="6" creationId="{707A88ED-20C9-A5ED-C0CE-A7EE94D40E11}"/>
          </ac:picMkLst>
        </pc:picChg>
      </pc:sldChg>
      <pc:sldChg chg="addSp modSp mod ord">
        <pc:chgData name="Kevin Bagley" userId="399d7afeee93239e" providerId="LiveId" clId="{A3327D91-A365-4383-BCE0-31B145EBD673}" dt="2026-02-23T03:04:09.138" v="714" actId="403"/>
        <pc:sldMkLst>
          <pc:docMk/>
          <pc:sldMk cId="1637537303" sldId="287"/>
        </pc:sldMkLst>
        <pc:spChg chg="mod">
          <ac:chgData name="Kevin Bagley" userId="399d7afeee93239e" providerId="LiveId" clId="{A3327D91-A365-4383-BCE0-31B145EBD673}" dt="2026-02-23T03:02:01.796" v="684" actId="14100"/>
          <ac:spMkLst>
            <pc:docMk/>
            <pc:sldMk cId="1637537303" sldId="287"/>
            <ac:spMk id="2" creationId="{D2B3521C-547E-E0F3-4F2E-8D78B68BDAFF}"/>
          </ac:spMkLst>
        </pc:spChg>
        <pc:spChg chg="add mod">
          <ac:chgData name="Kevin Bagley" userId="399d7afeee93239e" providerId="LiveId" clId="{A3327D91-A365-4383-BCE0-31B145EBD673}" dt="2026-02-23T03:04:09.138" v="714" actId="403"/>
          <ac:spMkLst>
            <pc:docMk/>
            <pc:sldMk cId="1637537303" sldId="287"/>
            <ac:spMk id="3" creationId="{6B79A199-31F0-BAE4-07E1-C61BDAC0D300}"/>
          </ac:spMkLst>
        </pc:spChg>
        <pc:spChg chg="mod">
          <ac:chgData name="Kevin Bagley" userId="399d7afeee93239e" providerId="LiveId" clId="{A3327D91-A365-4383-BCE0-31B145EBD673}" dt="2026-02-23T02:58:07.280" v="669" actId="1076"/>
          <ac:spMkLst>
            <pc:docMk/>
            <pc:sldMk cId="1637537303" sldId="287"/>
            <ac:spMk id="6" creationId="{54373145-5233-C314-3B77-55941D84B280}"/>
          </ac:spMkLst>
        </pc:spChg>
      </pc:sldChg>
      <pc:sldChg chg="addSp modSp mod ord">
        <pc:chgData name="Kevin Bagley" userId="399d7afeee93239e" providerId="LiveId" clId="{A3327D91-A365-4383-BCE0-31B145EBD673}" dt="2026-02-17T05:35:00.889" v="297" actId="403"/>
        <pc:sldMkLst>
          <pc:docMk/>
          <pc:sldMk cId="1484515930" sldId="288"/>
        </pc:sldMkLst>
        <pc:spChg chg="add mod">
          <ac:chgData name="Kevin Bagley" userId="399d7afeee93239e" providerId="LiveId" clId="{A3327D91-A365-4383-BCE0-31B145EBD673}" dt="2026-02-17T05:35:00.889" v="297" actId="403"/>
          <ac:spMkLst>
            <pc:docMk/>
            <pc:sldMk cId="1484515930" sldId="288"/>
            <ac:spMk id="3" creationId="{23A611F3-222E-4DB4-9BE1-B86AC4D98925}"/>
          </ac:spMkLst>
        </pc:spChg>
      </pc:sldChg>
      <pc:sldChg chg="addSp delSp modSp new mod ord setBg addAnim delAnim">
        <pc:chgData name="Kevin Bagley" userId="399d7afeee93239e" providerId="LiveId" clId="{A3327D91-A365-4383-BCE0-31B145EBD673}" dt="2026-02-23T02:53:34.350" v="667" actId="20577"/>
        <pc:sldMkLst>
          <pc:docMk/>
          <pc:sldMk cId="3982475422" sldId="290"/>
        </pc:sldMkLst>
        <pc:spChg chg="mod">
          <ac:chgData name="Kevin Bagley" userId="399d7afeee93239e" providerId="LiveId" clId="{A3327D91-A365-4383-BCE0-31B145EBD673}" dt="2026-02-23T02:53:34.350" v="667" actId="20577"/>
          <ac:spMkLst>
            <pc:docMk/>
            <pc:sldMk cId="3982475422" sldId="290"/>
            <ac:spMk id="2" creationId="{473A1AE6-B4F3-4512-084A-210AFDECA98F}"/>
          </ac:spMkLst>
        </pc:spChg>
        <pc:spChg chg="mod">
          <ac:chgData name="Kevin Bagley" userId="399d7afeee93239e" providerId="LiveId" clId="{A3327D91-A365-4383-BCE0-31B145EBD673}" dt="2026-02-17T03:53:35.826" v="79" actId="20577"/>
          <ac:spMkLst>
            <pc:docMk/>
            <pc:sldMk cId="3982475422" sldId="290"/>
            <ac:spMk id="6" creationId="{F6CA8068-1B26-E61C-0314-48F0FEC24115}"/>
          </ac:spMkLst>
        </pc:spChg>
        <pc:spChg chg="mod ord">
          <ac:chgData name="Kevin Bagley" userId="399d7afeee93239e" providerId="LiveId" clId="{A3327D91-A365-4383-BCE0-31B145EBD673}" dt="2026-02-17T03:49:13.980" v="19" actId="26606"/>
          <ac:spMkLst>
            <pc:docMk/>
            <pc:sldMk cId="3982475422" sldId="290"/>
            <ac:spMk id="7" creationId="{4B3D31CA-6178-C02E-13BD-DBFCA50C2F3B}"/>
          </ac:spMkLst>
        </pc:spChg>
        <pc:spChg chg="add">
          <ac:chgData name="Kevin Bagley" userId="399d7afeee93239e" providerId="LiveId" clId="{A3327D91-A365-4383-BCE0-31B145EBD673}" dt="2026-02-17T03:49:13.980" v="19" actId="26606"/>
          <ac:spMkLst>
            <pc:docMk/>
            <pc:sldMk cId="3982475422" sldId="290"/>
            <ac:spMk id="27" creationId="{E39055A8-6754-4F27-8010-BF142982DD03}"/>
          </ac:spMkLst>
        </pc:spChg>
        <pc:spChg chg="add">
          <ac:chgData name="Kevin Bagley" userId="399d7afeee93239e" providerId="LiveId" clId="{A3327D91-A365-4383-BCE0-31B145EBD673}" dt="2026-02-17T03:49:13.980" v="19" actId="26606"/>
          <ac:spMkLst>
            <pc:docMk/>
            <pc:sldMk cId="3982475422" sldId="290"/>
            <ac:spMk id="28" creationId="{AD2DF277-531C-43F0-9482-591B3E602F51}"/>
          </ac:spMkLst>
        </pc:spChg>
        <pc:spChg chg="add">
          <ac:chgData name="Kevin Bagley" userId="399d7afeee93239e" providerId="LiveId" clId="{A3327D91-A365-4383-BCE0-31B145EBD673}" dt="2026-02-17T03:49:13.980" v="19" actId="26606"/>
          <ac:spMkLst>
            <pc:docMk/>
            <pc:sldMk cId="3982475422" sldId="290"/>
            <ac:spMk id="29" creationId="{779F39A2-C44C-4081-BED2-874EA793DCCF}"/>
          </ac:spMkLst>
        </pc:spChg>
        <pc:picChg chg="add mod ord modCrop">
          <ac:chgData name="Kevin Bagley" userId="399d7afeee93239e" providerId="LiveId" clId="{A3327D91-A365-4383-BCE0-31B145EBD673}" dt="2026-02-17T03:49:24.110" v="21" actId="732"/>
          <ac:picMkLst>
            <pc:docMk/>
            <pc:sldMk cId="3982475422" sldId="290"/>
            <ac:picMk id="11" creationId="{8918681F-4DF2-68D8-B50B-49894692E596}"/>
          </ac:picMkLst>
        </pc:picChg>
        <pc:picChg chg="add">
          <ac:chgData name="Kevin Bagley" userId="399d7afeee93239e" providerId="LiveId" clId="{A3327D91-A365-4383-BCE0-31B145EBD673}" dt="2026-02-17T03:48:32.686" v="13"/>
          <ac:picMkLst>
            <pc:docMk/>
            <pc:sldMk cId="3982475422" sldId="290"/>
            <ac:picMk id="12" creationId="{943504F4-A15A-C564-A83D-5F18F8AEAED6}"/>
          </ac:picMkLst>
        </pc:picChg>
      </pc:sldChg>
      <pc:sldChg chg="modSp add mod ord">
        <pc:chgData name="Kevin Bagley" userId="399d7afeee93239e" providerId="LiveId" clId="{A3327D91-A365-4383-BCE0-31B145EBD673}" dt="2026-02-23T01:55:41.133" v="555" actId="1076"/>
        <pc:sldMkLst>
          <pc:docMk/>
          <pc:sldMk cId="1765262643" sldId="301"/>
        </pc:sldMkLst>
        <pc:picChg chg="mod">
          <ac:chgData name="Kevin Bagley" userId="399d7afeee93239e" providerId="LiveId" clId="{A3327D91-A365-4383-BCE0-31B145EBD673}" dt="2026-02-23T01:55:41.133" v="555" actId="1076"/>
          <ac:picMkLst>
            <pc:docMk/>
            <pc:sldMk cId="1765262643" sldId="301"/>
            <ac:picMk id="2" creationId="{05184740-BC0F-32C7-2139-F22F99F722A1}"/>
          </ac:picMkLst>
        </pc:picChg>
      </pc:sldChg>
      <pc:sldChg chg="modSp add mod">
        <pc:chgData name="Kevin Bagley" userId="399d7afeee93239e" providerId="LiveId" clId="{A3327D91-A365-4383-BCE0-31B145EBD673}" dt="2026-02-17T04:53:26.854" v="211" actId="403"/>
        <pc:sldMkLst>
          <pc:docMk/>
          <pc:sldMk cId="2542935026" sldId="302"/>
        </pc:sldMkLst>
        <pc:spChg chg="mod">
          <ac:chgData name="Kevin Bagley" userId="399d7afeee93239e" providerId="LiveId" clId="{A3327D91-A365-4383-BCE0-31B145EBD673}" dt="2026-02-17T04:53:26.854" v="211" actId="403"/>
          <ac:spMkLst>
            <pc:docMk/>
            <pc:sldMk cId="2542935026" sldId="302"/>
            <ac:spMk id="5" creationId="{DAD6367B-990D-1D1A-1948-0DCA6ED7B598}"/>
          </ac:spMkLst>
        </pc:spChg>
      </pc:sldChg>
      <pc:sldChg chg="addSp delSp modSp add mod">
        <pc:chgData name="Kevin Bagley" userId="399d7afeee93239e" providerId="LiveId" clId="{A3327D91-A365-4383-BCE0-31B145EBD673}" dt="2026-02-23T02:52:19.886" v="643" actId="27636"/>
        <pc:sldMkLst>
          <pc:docMk/>
          <pc:sldMk cId="3531909067" sldId="303"/>
        </pc:sldMkLst>
        <pc:spChg chg="mod">
          <ac:chgData name="Kevin Bagley" userId="399d7afeee93239e" providerId="LiveId" clId="{A3327D91-A365-4383-BCE0-31B145EBD673}" dt="2026-02-23T02:52:19.886" v="643" actId="27636"/>
          <ac:spMkLst>
            <pc:docMk/>
            <pc:sldMk cId="3531909067" sldId="303"/>
            <ac:spMk id="2" creationId="{172CF9E3-462A-FDEB-40EE-C9B3A2B0DBA6}"/>
          </ac:spMkLst>
        </pc:spChg>
        <pc:spChg chg="add mod">
          <ac:chgData name="Kevin Bagley" userId="399d7afeee93239e" providerId="LiveId" clId="{A3327D91-A365-4383-BCE0-31B145EBD673}" dt="2026-02-17T04:57:00.469" v="238" actId="14100"/>
          <ac:spMkLst>
            <pc:docMk/>
            <pc:sldMk cId="3531909067" sldId="303"/>
            <ac:spMk id="6" creationId="{32C337C4-A499-C786-C57F-CC379E365729}"/>
          </ac:spMkLst>
        </pc:spChg>
        <pc:picChg chg="mod">
          <ac:chgData name="Kevin Bagley" userId="399d7afeee93239e" providerId="LiveId" clId="{A3327D91-A365-4383-BCE0-31B145EBD673}" dt="2026-02-17T04:56:43.827" v="232" actId="1076"/>
          <ac:picMkLst>
            <pc:docMk/>
            <pc:sldMk cId="3531909067" sldId="303"/>
            <ac:picMk id="4" creationId="{1F0CD765-A709-234F-7E18-394BE943A253}"/>
          </ac:picMkLst>
        </pc:picChg>
      </pc:sldChg>
      <pc:sldChg chg="addSp modSp add mod ord">
        <pc:chgData name="Kevin Bagley" userId="399d7afeee93239e" providerId="LiveId" clId="{A3327D91-A365-4383-BCE0-31B145EBD673}" dt="2026-02-23T02:51:54.202" v="640" actId="13926"/>
        <pc:sldMkLst>
          <pc:docMk/>
          <pc:sldMk cId="830734881" sldId="318"/>
        </pc:sldMkLst>
        <pc:spChg chg="mod">
          <ac:chgData name="Kevin Bagley" userId="399d7afeee93239e" providerId="LiveId" clId="{A3327D91-A365-4383-BCE0-31B145EBD673}" dt="2026-02-23T02:51:12.177" v="630" actId="1076"/>
          <ac:spMkLst>
            <pc:docMk/>
            <pc:sldMk cId="830734881" sldId="318"/>
            <ac:spMk id="2" creationId="{E5737E33-B4AD-7643-8E12-4BDCB39E9206}"/>
          </ac:spMkLst>
        </pc:spChg>
        <pc:spChg chg="add mod">
          <ac:chgData name="Kevin Bagley" userId="399d7afeee93239e" providerId="LiveId" clId="{A3327D91-A365-4383-BCE0-31B145EBD673}" dt="2026-02-23T02:51:54.202" v="640" actId="13926"/>
          <ac:spMkLst>
            <pc:docMk/>
            <pc:sldMk cId="830734881" sldId="318"/>
            <ac:spMk id="3" creationId="{A1703F0D-A1D6-DCD0-7ECD-A6F636C54B93}"/>
          </ac:spMkLst>
        </pc:spChg>
      </pc:sldChg>
      <pc:sldChg chg="addSp delSp modSp new mod setBg">
        <pc:chgData name="Kevin Bagley" userId="399d7afeee93239e" providerId="LiveId" clId="{A3327D91-A365-4383-BCE0-31B145EBD673}" dt="2026-02-17T05:33:09.168" v="265" actId="14100"/>
        <pc:sldMkLst>
          <pc:docMk/>
          <pc:sldMk cId="4247525592" sldId="319"/>
        </pc:sldMkLst>
        <pc:spChg chg="mod">
          <ac:chgData name="Kevin Bagley" userId="399d7afeee93239e" providerId="LiveId" clId="{A3327D91-A365-4383-BCE0-31B145EBD673}" dt="2026-02-17T05:32:59.673" v="263" actId="1076"/>
          <ac:spMkLst>
            <pc:docMk/>
            <pc:sldMk cId="4247525592" sldId="319"/>
            <ac:spMk id="2" creationId="{C5B759F9-19D0-DA44-5AEE-B25514C4A3DC}"/>
          </ac:spMkLst>
        </pc:spChg>
        <pc:spChg chg="mod ord">
          <ac:chgData name="Kevin Bagley" userId="399d7afeee93239e" providerId="LiveId" clId="{A3327D91-A365-4383-BCE0-31B145EBD673}" dt="2026-02-17T05:32:51.354" v="261" actId="14100"/>
          <ac:spMkLst>
            <pc:docMk/>
            <pc:sldMk cId="4247525592" sldId="319"/>
            <ac:spMk id="6" creationId="{16B61BAA-FA6F-2A19-E087-5C62A66624B2}"/>
          </ac:spMkLst>
        </pc:spChg>
        <pc:spChg chg="mod ord">
          <ac:chgData name="Kevin Bagley" userId="399d7afeee93239e" providerId="LiveId" clId="{A3327D91-A365-4383-BCE0-31B145EBD673}" dt="2026-02-17T05:29:43.996" v="249" actId="26606"/>
          <ac:spMkLst>
            <pc:docMk/>
            <pc:sldMk cId="4247525592" sldId="319"/>
            <ac:spMk id="7" creationId="{BD1FCA8B-3E70-8378-726B-F3FEF3BB5FEC}"/>
          </ac:spMkLst>
        </pc:spChg>
        <pc:spChg chg="add">
          <ac:chgData name="Kevin Bagley" userId="399d7afeee93239e" providerId="LiveId" clId="{A3327D91-A365-4383-BCE0-31B145EBD673}" dt="2026-02-17T05:29:43.996" v="249" actId="26606"/>
          <ac:spMkLst>
            <pc:docMk/>
            <pc:sldMk cId="4247525592" sldId="319"/>
            <ac:spMk id="17" creationId="{27651B67-E533-45AC-83BF-C8FF571854A0}"/>
          </ac:spMkLst>
        </pc:spChg>
        <pc:spChg chg="add">
          <ac:chgData name="Kevin Bagley" userId="399d7afeee93239e" providerId="LiveId" clId="{A3327D91-A365-4383-BCE0-31B145EBD673}" dt="2026-02-17T05:29:43.996" v="249" actId="26606"/>
          <ac:spMkLst>
            <pc:docMk/>
            <pc:sldMk cId="4247525592" sldId="319"/>
            <ac:spMk id="18" creationId="{E39055A8-6754-4F27-8010-BF142982DD03}"/>
          </ac:spMkLst>
        </pc:spChg>
        <pc:spChg chg="add">
          <ac:chgData name="Kevin Bagley" userId="399d7afeee93239e" providerId="LiveId" clId="{A3327D91-A365-4383-BCE0-31B145EBD673}" dt="2026-02-17T05:29:43.996" v="249" actId="26606"/>
          <ac:spMkLst>
            <pc:docMk/>
            <pc:sldMk cId="4247525592" sldId="319"/>
            <ac:spMk id="19" creationId="{18BC37F5-B364-4B3A-8D22-CAE87E2E9409}"/>
          </ac:spMkLst>
        </pc:spChg>
        <pc:picChg chg="add mod ord">
          <ac:chgData name="Kevin Bagley" userId="399d7afeee93239e" providerId="LiveId" clId="{A3327D91-A365-4383-BCE0-31B145EBD673}" dt="2026-02-17T05:33:09.168" v="265" actId="14100"/>
          <ac:picMkLst>
            <pc:docMk/>
            <pc:sldMk cId="4247525592" sldId="319"/>
            <ac:picMk id="8" creationId="{94B9F49C-4E10-BDEB-AEAC-273D341D915A}"/>
          </ac:picMkLst>
        </pc:picChg>
      </pc:sldChg>
      <pc:sldChg chg="addSp delSp modSp new mod ord">
        <pc:chgData name="Kevin Bagley" userId="399d7afeee93239e" providerId="LiveId" clId="{A3327D91-A365-4383-BCE0-31B145EBD673}" dt="2026-02-23T03:10:44.779" v="786"/>
        <pc:sldMkLst>
          <pc:docMk/>
          <pc:sldMk cId="3173818903" sldId="320"/>
        </pc:sldMkLst>
        <pc:spChg chg="mod">
          <ac:chgData name="Kevin Bagley" userId="399d7afeee93239e" providerId="LiveId" clId="{A3327D91-A365-4383-BCE0-31B145EBD673}" dt="2026-02-17T05:54:56.471" v="554" actId="20577"/>
          <ac:spMkLst>
            <pc:docMk/>
            <pc:sldMk cId="3173818903" sldId="320"/>
            <ac:spMk id="2" creationId="{88CF5CCF-2770-D85B-6F37-F3D91DE2C4CA}"/>
          </ac:spMkLst>
        </pc:spChg>
        <pc:picChg chg="add mod modCrop">
          <ac:chgData name="Kevin Bagley" userId="399d7afeee93239e" providerId="LiveId" clId="{A3327D91-A365-4383-BCE0-31B145EBD673}" dt="2026-02-17T05:54:29.860" v="537" actId="1076"/>
          <ac:picMkLst>
            <pc:docMk/>
            <pc:sldMk cId="3173818903" sldId="320"/>
            <ac:picMk id="8" creationId="{545AC85C-79C4-E5F0-26AA-91FA2BAB0E4F}"/>
          </ac:picMkLst>
        </pc:picChg>
        <pc:picChg chg="add mod modCrop">
          <ac:chgData name="Kevin Bagley" userId="399d7afeee93239e" providerId="LiveId" clId="{A3327D91-A365-4383-BCE0-31B145EBD673}" dt="2026-02-17T05:54:23.516" v="536" actId="14100"/>
          <ac:picMkLst>
            <pc:docMk/>
            <pc:sldMk cId="3173818903" sldId="320"/>
            <ac:picMk id="9" creationId="{238272AA-F5D4-32CB-8D17-0703D6BC89C8}"/>
          </ac:picMkLst>
        </pc:picChg>
      </pc:sldChg>
      <pc:sldChg chg="addSp delSp modSp new mod ord">
        <pc:chgData name="Kevin Bagley" userId="399d7afeee93239e" providerId="LiveId" clId="{A3327D91-A365-4383-BCE0-31B145EBD673}" dt="2026-02-23T03:10:51.521" v="790"/>
        <pc:sldMkLst>
          <pc:docMk/>
          <pc:sldMk cId="3325130959" sldId="321"/>
        </pc:sldMkLst>
        <pc:picChg chg="add mod">
          <ac:chgData name="Kevin Bagley" userId="399d7afeee93239e" providerId="LiveId" clId="{A3327D91-A365-4383-BCE0-31B145EBD673}" dt="2026-02-17T05:50:32.711" v="527" actId="14100"/>
          <ac:picMkLst>
            <pc:docMk/>
            <pc:sldMk cId="3325130959" sldId="321"/>
            <ac:picMk id="11" creationId="{DCD4607A-3793-8F7D-BF7D-58CD880100F7}"/>
          </ac:picMkLst>
        </pc:picChg>
      </pc:sldChg>
      <pc:sldChg chg="addSp delSp modSp new mod setBg modClrScheme chgLayout">
        <pc:chgData name="Kevin Bagley" userId="399d7afeee93239e" providerId="LiveId" clId="{A3327D91-A365-4383-BCE0-31B145EBD673}" dt="2026-02-23T02:00:59.936" v="613" actId="20577"/>
        <pc:sldMkLst>
          <pc:docMk/>
          <pc:sldMk cId="979408890" sldId="322"/>
        </pc:sldMkLst>
        <pc:spChg chg="del mod ord">
          <ac:chgData name="Kevin Bagley" userId="399d7afeee93239e" providerId="LiveId" clId="{A3327D91-A365-4383-BCE0-31B145EBD673}" dt="2026-02-23T01:57:07.222" v="560" actId="700"/>
          <ac:spMkLst>
            <pc:docMk/>
            <pc:sldMk cId="979408890" sldId="322"/>
            <ac:spMk id="2" creationId="{63F668EB-BCA6-BEC8-E3B5-E2557A5F1E7C}"/>
          </ac:spMkLst>
        </pc:spChg>
        <pc:spChg chg="del mod ord">
          <ac:chgData name="Kevin Bagley" userId="399d7afeee93239e" providerId="LiveId" clId="{A3327D91-A365-4383-BCE0-31B145EBD673}" dt="2026-02-23T01:59:33.467" v="591" actId="21"/>
          <ac:spMkLst>
            <pc:docMk/>
            <pc:sldMk cId="979408890" sldId="322"/>
            <ac:spMk id="3" creationId="{90543A9D-7946-EB3B-F22D-0657C37E17C8}"/>
          </ac:spMkLst>
        </pc:spChg>
        <pc:spChg chg="del mod ord">
          <ac:chgData name="Kevin Bagley" userId="399d7afeee93239e" providerId="LiveId" clId="{A3327D91-A365-4383-BCE0-31B145EBD673}" dt="2026-02-23T01:57:07.222" v="560" actId="700"/>
          <ac:spMkLst>
            <pc:docMk/>
            <pc:sldMk cId="979408890" sldId="322"/>
            <ac:spMk id="4" creationId="{BE6EE259-4BDF-AC03-4119-1DCE2E486C1B}"/>
          </ac:spMkLst>
        </pc:spChg>
        <pc:spChg chg="del mod ord">
          <ac:chgData name="Kevin Bagley" userId="399d7afeee93239e" providerId="LiveId" clId="{A3327D91-A365-4383-BCE0-31B145EBD673}" dt="2026-02-23T01:57:07.222" v="560" actId="700"/>
          <ac:spMkLst>
            <pc:docMk/>
            <pc:sldMk cId="979408890" sldId="322"/>
            <ac:spMk id="5" creationId="{93B350EB-178F-ECEE-A83B-D6EFA23A8470}"/>
          </ac:spMkLst>
        </pc:spChg>
        <pc:spChg chg="del">
          <ac:chgData name="Kevin Bagley" userId="399d7afeee93239e" providerId="LiveId" clId="{A3327D91-A365-4383-BCE0-31B145EBD673}" dt="2026-02-23T01:57:07.222" v="560" actId="700"/>
          <ac:spMkLst>
            <pc:docMk/>
            <pc:sldMk cId="979408890" sldId="322"/>
            <ac:spMk id="6" creationId="{F73279E9-AD59-F066-29F0-B8670ADB421A}"/>
          </ac:spMkLst>
        </pc:spChg>
        <pc:spChg chg="mod ord">
          <ac:chgData name="Kevin Bagley" userId="399d7afeee93239e" providerId="LiveId" clId="{A3327D91-A365-4383-BCE0-31B145EBD673}" dt="2026-02-23T02:00:07.193" v="596" actId="26606"/>
          <ac:spMkLst>
            <pc:docMk/>
            <pc:sldMk cId="979408890" sldId="322"/>
            <ac:spMk id="7" creationId="{DD31B5F1-B8DA-3007-CD87-183AEC41291B}"/>
          </ac:spMkLst>
        </pc:spChg>
        <pc:spChg chg="add mod ord">
          <ac:chgData name="Kevin Bagley" userId="399d7afeee93239e" providerId="LiveId" clId="{A3327D91-A365-4383-BCE0-31B145EBD673}" dt="2026-02-23T02:00:23.509" v="603" actId="14100"/>
          <ac:spMkLst>
            <pc:docMk/>
            <pc:sldMk cId="979408890" sldId="322"/>
            <ac:spMk id="8" creationId="{9E335D6B-F316-245C-15AD-536B96FC3D16}"/>
          </ac:spMkLst>
        </pc:spChg>
        <pc:spChg chg="add mod ord">
          <ac:chgData name="Kevin Bagley" userId="399d7afeee93239e" providerId="LiveId" clId="{A3327D91-A365-4383-BCE0-31B145EBD673}" dt="2026-02-23T02:00:59.936" v="613" actId="20577"/>
          <ac:spMkLst>
            <pc:docMk/>
            <pc:sldMk cId="979408890" sldId="322"/>
            <ac:spMk id="9" creationId="{4A35861C-E93F-2012-A869-461039043853}"/>
          </ac:spMkLst>
        </pc:spChg>
        <pc:spChg chg="add del mod ord">
          <ac:chgData name="Kevin Bagley" userId="399d7afeee93239e" providerId="LiveId" clId="{A3327D91-A365-4383-BCE0-31B145EBD673}" dt="2026-02-23T01:59:25.509" v="590"/>
          <ac:spMkLst>
            <pc:docMk/>
            <pc:sldMk cId="979408890" sldId="322"/>
            <ac:spMk id="10" creationId="{412AA262-33D4-10DE-6321-84FC4CD4D82E}"/>
          </ac:spMkLst>
        </pc:spChg>
        <pc:spChg chg="add del">
          <ac:chgData name="Kevin Bagley" userId="399d7afeee93239e" providerId="LiveId" clId="{A3327D91-A365-4383-BCE0-31B145EBD673}" dt="2026-02-23T01:59:56.471" v="593" actId="26606"/>
          <ac:spMkLst>
            <pc:docMk/>
            <pc:sldMk cId="979408890" sldId="322"/>
            <ac:spMk id="16" creationId="{EAB22036-3C95-47CA-8E92-698403EF9418}"/>
          </ac:spMkLst>
        </pc:spChg>
        <pc:spChg chg="add del">
          <ac:chgData name="Kevin Bagley" userId="399d7afeee93239e" providerId="LiveId" clId="{A3327D91-A365-4383-BCE0-31B145EBD673}" dt="2026-02-23T01:59:56.471" v="593" actId="26606"/>
          <ac:spMkLst>
            <pc:docMk/>
            <pc:sldMk cId="979408890" sldId="322"/>
            <ac:spMk id="18" creationId="{4B963C5B-C292-4B20-9EC4-89C35372DABB}"/>
          </ac:spMkLst>
        </pc:spChg>
        <pc:spChg chg="add del">
          <ac:chgData name="Kevin Bagley" userId="399d7afeee93239e" providerId="LiveId" clId="{A3327D91-A365-4383-BCE0-31B145EBD673}" dt="2026-02-23T02:00:07.188" v="595" actId="26606"/>
          <ac:spMkLst>
            <pc:docMk/>
            <pc:sldMk cId="979408890" sldId="322"/>
            <ac:spMk id="20" creationId="{4CEDF55B-0D10-4377-A610-3ECDC2BEFB4A}"/>
          </ac:spMkLst>
        </pc:spChg>
        <pc:spChg chg="add del">
          <ac:chgData name="Kevin Bagley" userId="399d7afeee93239e" providerId="LiveId" clId="{A3327D91-A365-4383-BCE0-31B145EBD673}" dt="2026-02-23T02:00:07.188" v="595" actId="26606"/>
          <ac:spMkLst>
            <pc:docMk/>
            <pc:sldMk cId="979408890" sldId="322"/>
            <ac:spMk id="21" creationId="{DC718DDB-43B9-476D-AB6F-D86C8CF2F2F0}"/>
          </ac:spMkLst>
        </pc:spChg>
        <pc:spChg chg="add">
          <ac:chgData name="Kevin Bagley" userId="399d7afeee93239e" providerId="LiveId" clId="{A3327D91-A365-4383-BCE0-31B145EBD673}" dt="2026-02-23T02:00:07.193" v="596" actId="26606"/>
          <ac:spMkLst>
            <pc:docMk/>
            <pc:sldMk cId="979408890" sldId="322"/>
            <ac:spMk id="23" creationId="{54005083-1151-4AA0-B5A5-E5612B2B2C1E}"/>
          </ac:spMkLst>
        </pc:spChg>
        <pc:spChg chg="add">
          <ac:chgData name="Kevin Bagley" userId="399d7afeee93239e" providerId="LiveId" clId="{A3327D91-A365-4383-BCE0-31B145EBD673}" dt="2026-02-23T02:00:07.193" v="596" actId="26606"/>
          <ac:spMkLst>
            <pc:docMk/>
            <pc:sldMk cId="979408890" sldId="322"/>
            <ac:spMk id="24" creationId="{4B963C5B-C292-4B20-9EC4-89C35372DABB}"/>
          </ac:spMkLst>
        </pc:spChg>
        <pc:picChg chg="add mod ord">
          <ac:chgData name="Kevin Bagley" userId="399d7afeee93239e" providerId="LiveId" clId="{A3327D91-A365-4383-BCE0-31B145EBD673}" dt="2026-02-23T02:00:07.193" v="596" actId="26606"/>
          <ac:picMkLst>
            <pc:docMk/>
            <pc:sldMk cId="979408890" sldId="322"/>
            <ac:picMk id="11" creationId="{923EEE4B-A478-3E7F-E38D-DEC1F2D77341}"/>
          </ac:picMkLst>
        </pc:picChg>
      </pc:sldChg>
      <pc:sldChg chg="addSp delSp modSp new mod setBg">
        <pc:chgData name="Kevin Bagley" userId="399d7afeee93239e" providerId="LiveId" clId="{A3327D91-A365-4383-BCE0-31B145EBD673}" dt="2026-02-23T03:29:34.388" v="1063" actId="20577"/>
        <pc:sldMkLst>
          <pc:docMk/>
          <pc:sldMk cId="238299100" sldId="323"/>
        </pc:sldMkLst>
        <pc:spChg chg="mod">
          <ac:chgData name="Kevin Bagley" userId="399d7afeee93239e" providerId="LiveId" clId="{A3327D91-A365-4383-BCE0-31B145EBD673}" dt="2026-02-23T03:29:34.388" v="1063" actId="20577"/>
          <ac:spMkLst>
            <pc:docMk/>
            <pc:sldMk cId="238299100" sldId="323"/>
            <ac:spMk id="2" creationId="{2745C0D4-2F17-EB3A-6F9E-7E0ECEBF4D5E}"/>
          </ac:spMkLst>
        </pc:spChg>
        <pc:spChg chg="del">
          <ac:chgData name="Kevin Bagley" userId="399d7afeee93239e" providerId="LiveId" clId="{A3327D91-A365-4383-BCE0-31B145EBD673}" dt="2026-02-23T03:26:41.233" v="1032" actId="26606"/>
          <ac:spMkLst>
            <pc:docMk/>
            <pc:sldMk cId="238299100" sldId="323"/>
            <ac:spMk id="3" creationId="{2FA0CD57-62BF-4C23-9B19-5AF29C183D3C}"/>
          </ac:spMkLst>
        </pc:spChg>
        <pc:spChg chg="mod ord">
          <ac:chgData name="Kevin Bagley" userId="399d7afeee93239e" providerId="LiveId" clId="{A3327D91-A365-4383-BCE0-31B145EBD673}" dt="2026-02-23T03:27:23.220" v="1040" actId="26606"/>
          <ac:spMkLst>
            <pc:docMk/>
            <pc:sldMk cId="238299100" sldId="323"/>
            <ac:spMk id="4" creationId="{815B6139-21C3-845E-B53A-C01648F473FB}"/>
          </ac:spMkLst>
        </pc:spChg>
        <pc:spChg chg="del mod ord">
          <ac:chgData name="Kevin Bagley" userId="399d7afeee93239e" providerId="LiveId" clId="{A3327D91-A365-4383-BCE0-31B145EBD673}" dt="2026-02-23T03:27:45.486" v="1043" actId="21"/>
          <ac:spMkLst>
            <pc:docMk/>
            <pc:sldMk cId="238299100" sldId="323"/>
            <ac:spMk id="5" creationId="{BD4BB156-E16D-B890-3305-54A8AFDCC95A}"/>
          </ac:spMkLst>
        </pc:spChg>
        <pc:spChg chg="mod ord">
          <ac:chgData name="Kevin Bagley" userId="399d7afeee93239e" providerId="LiveId" clId="{A3327D91-A365-4383-BCE0-31B145EBD673}" dt="2026-02-23T03:27:23.220" v="1040" actId="26606"/>
          <ac:spMkLst>
            <pc:docMk/>
            <pc:sldMk cId="238299100" sldId="323"/>
            <ac:spMk id="6" creationId="{D89EE44C-9593-6C1C-D8FD-DE4F9371E6BE}"/>
          </ac:spMkLst>
        </pc:spChg>
        <pc:spChg chg="add del mod">
          <ac:chgData name="Kevin Bagley" userId="399d7afeee93239e" providerId="LiveId" clId="{A3327D91-A365-4383-BCE0-31B145EBD673}" dt="2026-02-23T03:27:56.347" v="1045"/>
          <ac:spMkLst>
            <pc:docMk/>
            <pc:sldMk cId="238299100" sldId="323"/>
            <ac:spMk id="9" creationId="{29333973-340F-AFA0-5E69-6A0872D14EB0}"/>
          </ac:spMkLst>
        </pc:spChg>
        <pc:spChg chg="add del">
          <ac:chgData name="Kevin Bagley" userId="399d7afeee93239e" providerId="LiveId" clId="{A3327D91-A365-4383-BCE0-31B145EBD673}" dt="2026-02-23T03:27:23.220" v="1040" actId="26606"/>
          <ac:spMkLst>
            <pc:docMk/>
            <pc:sldMk cId="238299100" sldId="323"/>
            <ac:spMk id="12" creationId="{E39055A8-6754-4F27-8010-BF142982DD03}"/>
          </ac:spMkLst>
        </pc:spChg>
        <pc:spChg chg="add del">
          <ac:chgData name="Kevin Bagley" userId="399d7afeee93239e" providerId="LiveId" clId="{A3327D91-A365-4383-BCE0-31B145EBD673}" dt="2026-02-23T03:27:23.220" v="1040" actId="26606"/>
          <ac:spMkLst>
            <pc:docMk/>
            <pc:sldMk cId="238299100" sldId="323"/>
            <ac:spMk id="14" creationId="{18BC37F5-B364-4B3A-8D22-CAE87E2E9409}"/>
          </ac:spMkLst>
        </pc:spChg>
        <pc:spChg chg="add del mod">
          <ac:chgData name="Kevin Bagley" userId="399d7afeee93239e" providerId="LiveId" clId="{A3327D91-A365-4383-BCE0-31B145EBD673}" dt="2026-02-23T03:28:19.898" v="1050" actId="21"/>
          <ac:spMkLst>
            <pc:docMk/>
            <pc:sldMk cId="238299100" sldId="323"/>
            <ac:spMk id="15" creationId="{95A9DDD0-4416-8616-0B54-293D2536DCF8}"/>
          </ac:spMkLst>
        </pc:spChg>
        <pc:spChg chg="add del">
          <ac:chgData name="Kevin Bagley" userId="399d7afeee93239e" providerId="LiveId" clId="{A3327D91-A365-4383-BCE0-31B145EBD673}" dt="2026-02-23T03:27:23.220" v="1040" actId="26606"/>
          <ac:spMkLst>
            <pc:docMk/>
            <pc:sldMk cId="238299100" sldId="323"/>
            <ac:spMk id="16" creationId="{27651B67-E533-45AC-83BF-C8FF571854A0}"/>
          </ac:spMkLst>
        </pc:spChg>
        <pc:spChg chg="add del">
          <ac:chgData name="Kevin Bagley" userId="399d7afeee93239e" providerId="LiveId" clId="{A3327D91-A365-4383-BCE0-31B145EBD673}" dt="2026-02-23T03:27:23.214" v="1039" actId="26606"/>
          <ac:spMkLst>
            <pc:docMk/>
            <pc:sldMk cId="238299100" sldId="323"/>
            <ac:spMk id="21" creationId="{EAB22036-3C95-47CA-8E92-698403EF9418}"/>
          </ac:spMkLst>
        </pc:spChg>
        <pc:spChg chg="add del">
          <ac:chgData name="Kevin Bagley" userId="399d7afeee93239e" providerId="LiveId" clId="{A3327D91-A365-4383-BCE0-31B145EBD673}" dt="2026-02-23T03:27:23.214" v="1039" actId="26606"/>
          <ac:spMkLst>
            <pc:docMk/>
            <pc:sldMk cId="238299100" sldId="323"/>
            <ac:spMk id="23" creationId="{4B963C5B-C292-4B20-9EC4-89C35372DABB}"/>
          </ac:spMkLst>
        </pc:spChg>
        <pc:spChg chg="add">
          <ac:chgData name="Kevin Bagley" userId="399d7afeee93239e" providerId="LiveId" clId="{A3327D91-A365-4383-BCE0-31B145EBD673}" dt="2026-02-23T03:27:23.220" v="1040" actId="26606"/>
          <ac:spMkLst>
            <pc:docMk/>
            <pc:sldMk cId="238299100" sldId="323"/>
            <ac:spMk id="25" creationId="{569E3417-C771-4F3C-B4DD-356263496819}"/>
          </ac:spMkLst>
        </pc:spChg>
        <pc:spChg chg="add">
          <ac:chgData name="Kevin Bagley" userId="399d7afeee93239e" providerId="LiveId" clId="{A3327D91-A365-4383-BCE0-31B145EBD673}" dt="2026-02-23T03:27:23.220" v="1040" actId="26606"/>
          <ac:spMkLst>
            <pc:docMk/>
            <pc:sldMk cId="238299100" sldId="323"/>
            <ac:spMk id="26" creationId="{0580DD05-39CD-4456-866A-CD4ADCD8FFEA}"/>
          </ac:spMkLst>
        </pc:spChg>
        <pc:picChg chg="add del mod">
          <ac:chgData name="Kevin Bagley" userId="399d7afeee93239e" providerId="LiveId" clId="{A3327D91-A365-4383-BCE0-31B145EBD673}" dt="2026-02-23T03:27:41.608" v="1042" actId="21"/>
          <ac:picMkLst>
            <pc:docMk/>
            <pc:sldMk cId="238299100" sldId="323"/>
            <ac:picMk id="7" creationId="{AFCE865D-4CAF-325E-175C-AF50218C61A8}"/>
          </ac:picMkLst>
        </pc:picChg>
        <pc:picChg chg="add del mod">
          <ac:chgData name="Kevin Bagley" userId="399d7afeee93239e" providerId="LiveId" clId="{A3327D91-A365-4383-BCE0-31B145EBD673}" dt="2026-02-23T03:28:04.504" v="1047" actId="21"/>
          <ac:picMkLst>
            <pc:docMk/>
            <pc:sldMk cId="238299100" sldId="323"/>
            <ac:picMk id="10" creationId="{22795B87-D404-D73B-FED4-2D5F28B0E178}"/>
          </ac:picMkLst>
        </pc:picChg>
        <pc:picChg chg="add mod modCrop">
          <ac:chgData name="Kevin Bagley" userId="399d7afeee93239e" providerId="LiveId" clId="{A3327D91-A365-4383-BCE0-31B145EBD673}" dt="2026-02-23T03:29:24.048" v="1053" actId="1076"/>
          <ac:picMkLst>
            <pc:docMk/>
            <pc:sldMk cId="238299100" sldId="323"/>
            <ac:picMk id="11" creationId="{D4A5A1AD-A36D-AF1C-7402-E8CD1011C585}"/>
          </ac:picMkLst>
        </pc:picChg>
      </pc:sldChg>
      <pc:sldChg chg="addSp delSp modSp new mod ord modNotesTx">
        <pc:chgData name="Kevin Bagley" userId="399d7afeee93239e" providerId="LiveId" clId="{A3327D91-A365-4383-BCE0-31B145EBD673}" dt="2026-02-23T04:00:12.962" v="1301" actId="1076"/>
        <pc:sldMkLst>
          <pc:docMk/>
          <pc:sldMk cId="483755540" sldId="324"/>
        </pc:sldMkLst>
        <pc:spChg chg="mod">
          <ac:chgData name="Kevin Bagley" userId="399d7afeee93239e" providerId="LiveId" clId="{A3327D91-A365-4383-BCE0-31B145EBD673}" dt="2026-02-23T03:21:45.227" v="890" actId="403"/>
          <ac:spMkLst>
            <pc:docMk/>
            <pc:sldMk cId="483755540" sldId="324"/>
            <ac:spMk id="2" creationId="{DC11F4C5-9CA0-EFEA-3464-84945328544B}"/>
          </ac:spMkLst>
        </pc:spChg>
        <pc:spChg chg="del">
          <ac:chgData name="Kevin Bagley" userId="399d7afeee93239e" providerId="LiveId" clId="{A3327D91-A365-4383-BCE0-31B145EBD673}" dt="2026-02-23T03:16:05.154" v="825"/>
          <ac:spMkLst>
            <pc:docMk/>
            <pc:sldMk cId="483755540" sldId="324"/>
            <ac:spMk id="3" creationId="{D17AD2CC-EEE4-5099-140B-58A14A92E0E1}"/>
          </ac:spMkLst>
        </pc:spChg>
        <pc:spChg chg="del">
          <ac:chgData name="Kevin Bagley" userId="399d7afeee93239e" providerId="LiveId" clId="{A3327D91-A365-4383-BCE0-31B145EBD673}" dt="2026-02-23T03:20:54.208" v="874" actId="21"/>
          <ac:spMkLst>
            <pc:docMk/>
            <pc:sldMk cId="483755540" sldId="324"/>
            <ac:spMk id="4" creationId="{86DFDFA7-0F4A-F052-2457-9F70C2951016}"/>
          </ac:spMkLst>
        </pc:spChg>
        <pc:spChg chg="del mod">
          <ac:chgData name="Kevin Bagley" userId="399d7afeee93239e" providerId="LiveId" clId="{A3327D91-A365-4383-BCE0-31B145EBD673}" dt="2026-02-23T03:20:45.136" v="872" actId="21"/>
          <ac:spMkLst>
            <pc:docMk/>
            <pc:sldMk cId="483755540" sldId="324"/>
            <ac:spMk id="5" creationId="{2608BD24-E3F7-AC2A-2D47-3A2C3A111A3C}"/>
          </ac:spMkLst>
        </pc:spChg>
        <pc:spChg chg="add mod">
          <ac:chgData name="Kevin Bagley" userId="399d7afeee93239e" providerId="LiveId" clId="{A3327D91-A365-4383-BCE0-31B145EBD673}" dt="2026-02-23T03:23:27.863" v="941" actId="20577"/>
          <ac:spMkLst>
            <pc:docMk/>
            <pc:sldMk cId="483755540" sldId="324"/>
            <ac:spMk id="10" creationId="{F7B88E1C-2EE1-5912-6EA6-A309F4803AF6}"/>
          </ac:spMkLst>
        </pc:spChg>
        <pc:spChg chg="add mod">
          <ac:chgData name="Kevin Bagley" userId="399d7afeee93239e" providerId="LiveId" clId="{A3327D91-A365-4383-BCE0-31B145EBD673}" dt="2026-02-23T04:00:12.962" v="1301" actId="1076"/>
          <ac:spMkLst>
            <pc:docMk/>
            <pc:sldMk cId="483755540" sldId="324"/>
            <ac:spMk id="11" creationId="{69FBBE97-6E3D-0CC4-44F6-C280DE132D44}"/>
          </ac:spMkLst>
        </pc:spChg>
        <pc:picChg chg="add mod modCrop">
          <ac:chgData name="Kevin Bagley" userId="399d7afeee93239e" providerId="LiveId" clId="{A3327D91-A365-4383-BCE0-31B145EBD673}" dt="2026-02-23T03:16:36.273" v="830" actId="1076"/>
          <ac:picMkLst>
            <pc:docMk/>
            <pc:sldMk cId="483755540" sldId="324"/>
            <ac:picMk id="7" creationId="{5AB0F77D-6995-190D-AEB9-CE6840D089C2}"/>
          </ac:picMkLst>
        </pc:picChg>
        <pc:picChg chg="add mod modCrop">
          <ac:chgData name="Kevin Bagley" userId="399d7afeee93239e" providerId="LiveId" clId="{A3327D91-A365-4383-BCE0-31B145EBD673}" dt="2026-02-23T03:20:09.946" v="868" actId="14100"/>
          <ac:picMkLst>
            <pc:docMk/>
            <pc:sldMk cId="483755540" sldId="324"/>
            <ac:picMk id="8" creationId="{CDF04D71-9B86-92B6-3F68-8EF4FD7D06FB}"/>
          </ac:picMkLst>
        </pc:picChg>
        <pc:picChg chg="add mod modCrop">
          <ac:chgData name="Kevin Bagley" userId="399d7afeee93239e" providerId="LiveId" clId="{A3327D91-A365-4383-BCE0-31B145EBD673}" dt="2026-02-23T03:22:00.183" v="891" actId="1076"/>
          <ac:picMkLst>
            <pc:docMk/>
            <pc:sldMk cId="483755540" sldId="324"/>
            <ac:picMk id="9" creationId="{8DC9D5CC-36B5-DA4C-6923-6F9DA0EB8742}"/>
          </ac:picMkLst>
        </pc:picChg>
      </pc:sldChg>
      <pc:sldChg chg="addSp delSp modSp new mod modClrScheme chgLayout">
        <pc:chgData name="Kevin Bagley" userId="399d7afeee93239e" providerId="LiveId" clId="{A3327D91-A365-4383-BCE0-31B145EBD673}" dt="2026-02-23T04:07:16.883" v="1340" actId="21"/>
        <pc:sldMkLst>
          <pc:docMk/>
          <pc:sldMk cId="3135095072" sldId="325"/>
        </pc:sldMkLst>
        <pc:spChg chg="del mod ord">
          <ac:chgData name="Kevin Bagley" userId="399d7afeee93239e" providerId="LiveId" clId="{A3327D91-A365-4383-BCE0-31B145EBD673}" dt="2026-02-23T04:06:48.180" v="1337" actId="700"/>
          <ac:spMkLst>
            <pc:docMk/>
            <pc:sldMk cId="3135095072" sldId="325"/>
            <ac:spMk id="2" creationId="{8581E352-6D03-74B0-CA3F-D582A98E8B78}"/>
          </ac:spMkLst>
        </pc:spChg>
        <pc:spChg chg="del">
          <ac:chgData name="Kevin Bagley" userId="399d7afeee93239e" providerId="LiveId" clId="{A3327D91-A365-4383-BCE0-31B145EBD673}" dt="2026-02-23T04:06:48.180" v="1337" actId="700"/>
          <ac:spMkLst>
            <pc:docMk/>
            <pc:sldMk cId="3135095072" sldId="325"/>
            <ac:spMk id="3" creationId="{FA97FFC6-4A7E-A4FF-6D9A-1F2AE62125E8}"/>
          </ac:spMkLst>
        </pc:spChg>
        <pc:spChg chg="del">
          <ac:chgData name="Kevin Bagley" userId="399d7afeee93239e" providerId="LiveId" clId="{A3327D91-A365-4383-BCE0-31B145EBD673}" dt="2026-02-23T04:06:48.180" v="1337" actId="700"/>
          <ac:spMkLst>
            <pc:docMk/>
            <pc:sldMk cId="3135095072" sldId="325"/>
            <ac:spMk id="4" creationId="{EAABB4F4-9F6C-BD68-2AEC-D483B1882061}"/>
          </ac:spMkLst>
        </pc:spChg>
        <pc:spChg chg="del">
          <ac:chgData name="Kevin Bagley" userId="399d7afeee93239e" providerId="LiveId" clId="{A3327D91-A365-4383-BCE0-31B145EBD673}" dt="2026-02-23T04:06:48.180" v="1337" actId="700"/>
          <ac:spMkLst>
            <pc:docMk/>
            <pc:sldMk cId="3135095072" sldId="325"/>
            <ac:spMk id="5" creationId="{03BBC693-8CF5-DE6A-6F5B-AA42B480F311}"/>
          </ac:spMkLst>
        </pc:spChg>
        <pc:spChg chg="del">
          <ac:chgData name="Kevin Bagley" userId="399d7afeee93239e" providerId="LiveId" clId="{A3327D91-A365-4383-BCE0-31B145EBD673}" dt="2026-02-23T04:06:48.180" v="1337" actId="700"/>
          <ac:spMkLst>
            <pc:docMk/>
            <pc:sldMk cId="3135095072" sldId="325"/>
            <ac:spMk id="6" creationId="{E4DC1756-753C-AC6A-AE37-98FBA0653247}"/>
          </ac:spMkLst>
        </pc:spChg>
        <pc:spChg chg="del mod ord">
          <ac:chgData name="Kevin Bagley" userId="399d7afeee93239e" providerId="LiveId" clId="{A3327D91-A365-4383-BCE0-31B145EBD673}" dt="2026-02-23T04:06:57.364" v="1339" actId="21"/>
          <ac:spMkLst>
            <pc:docMk/>
            <pc:sldMk cId="3135095072" sldId="325"/>
            <ac:spMk id="7" creationId="{6CCD4428-4297-CBBC-8EB7-BD8B7B23316D}"/>
          </ac:spMkLst>
        </pc:spChg>
        <pc:spChg chg="mod ord">
          <ac:chgData name="Kevin Bagley" userId="399d7afeee93239e" providerId="LiveId" clId="{A3327D91-A365-4383-BCE0-31B145EBD673}" dt="2026-02-23T04:06:48.180" v="1337" actId="700"/>
          <ac:spMkLst>
            <pc:docMk/>
            <pc:sldMk cId="3135095072" sldId="325"/>
            <ac:spMk id="8" creationId="{887ABBE0-B2C1-1872-F0F1-988EE6529AF9}"/>
          </ac:spMkLst>
        </pc:spChg>
        <pc:spChg chg="add del mod ord">
          <ac:chgData name="Kevin Bagley" userId="399d7afeee93239e" providerId="LiveId" clId="{A3327D91-A365-4383-BCE0-31B145EBD673}" dt="2026-02-23T04:07:16.883" v="1340" actId="21"/>
          <ac:spMkLst>
            <pc:docMk/>
            <pc:sldMk cId="3135095072" sldId="325"/>
            <ac:spMk id="9" creationId="{FC5015A7-2C92-1216-698C-88A694A86B9E}"/>
          </ac:spMkLst>
        </pc:spChg>
        <pc:picChg chg="add">
          <ac:chgData name="Kevin Bagley" userId="399d7afeee93239e" providerId="LiveId" clId="{A3327D91-A365-4383-BCE0-31B145EBD673}" dt="2026-02-23T04:06:51.002" v="1338"/>
          <ac:picMkLst>
            <pc:docMk/>
            <pc:sldMk cId="3135095072" sldId="325"/>
            <ac:picMk id="10" creationId="{13C64A00-7910-4C19-5414-EE748A5DCA14}"/>
          </ac:picMkLst>
        </pc:picChg>
      </pc:sldChg>
      <pc:sldChg chg="addSp delSp modSp new mod ord modClrScheme chgLayout">
        <pc:chgData name="Kevin Bagley" userId="399d7afeee93239e" providerId="LiveId" clId="{A3327D91-A365-4383-BCE0-31B145EBD673}" dt="2026-02-24T02:51:21.112" v="1548"/>
        <pc:sldMkLst>
          <pc:docMk/>
          <pc:sldMk cId="3656105093" sldId="326"/>
        </pc:sldMkLst>
        <pc:spChg chg="add mod">
          <ac:chgData name="Kevin Bagley" userId="399d7afeee93239e" providerId="LiveId" clId="{A3327D91-A365-4383-BCE0-31B145EBD673}" dt="2026-02-24T02:49:23.098" v="1546" actId="207"/>
          <ac:spMkLst>
            <pc:docMk/>
            <pc:sldMk cId="3656105093" sldId="326"/>
            <ac:spMk id="2" creationId="{2DEAF2D3-05E5-1152-EC9B-5A8232B1B940}"/>
          </ac:spMkLst>
        </pc:spChg>
        <pc:spChg chg="del mod ord">
          <ac:chgData name="Kevin Bagley" userId="399d7afeee93239e" providerId="LiveId" clId="{A3327D91-A365-4383-BCE0-31B145EBD673}" dt="2026-02-23T04:07:36.327" v="1342" actId="700"/>
          <ac:spMkLst>
            <pc:docMk/>
            <pc:sldMk cId="3656105093" sldId="326"/>
            <ac:spMk id="2" creationId="{EC9B4D91-AC7F-7A42-BA23-5822BB98981B}"/>
          </ac:spMkLst>
        </pc:spChg>
        <pc:spChg chg="del">
          <ac:chgData name="Kevin Bagley" userId="399d7afeee93239e" providerId="LiveId" clId="{A3327D91-A365-4383-BCE0-31B145EBD673}" dt="2026-02-23T04:07:36.327" v="1342" actId="700"/>
          <ac:spMkLst>
            <pc:docMk/>
            <pc:sldMk cId="3656105093" sldId="326"/>
            <ac:spMk id="3" creationId="{F2A0851B-B355-0A0B-ABBB-7D9D7510B1C3}"/>
          </ac:spMkLst>
        </pc:spChg>
        <pc:spChg chg="del">
          <ac:chgData name="Kevin Bagley" userId="399d7afeee93239e" providerId="LiveId" clId="{A3327D91-A365-4383-BCE0-31B145EBD673}" dt="2026-02-23T04:07:36.327" v="1342" actId="700"/>
          <ac:spMkLst>
            <pc:docMk/>
            <pc:sldMk cId="3656105093" sldId="326"/>
            <ac:spMk id="4" creationId="{64370957-DB8D-2D3B-C1C4-00DED943FEFE}"/>
          </ac:spMkLst>
        </pc:spChg>
        <pc:spChg chg="del">
          <ac:chgData name="Kevin Bagley" userId="399d7afeee93239e" providerId="LiveId" clId="{A3327D91-A365-4383-BCE0-31B145EBD673}" dt="2026-02-23T04:07:36.327" v="1342" actId="700"/>
          <ac:spMkLst>
            <pc:docMk/>
            <pc:sldMk cId="3656105093" sldId="326"/>
            <ac:spMk id="5" creationId="{E1FB575E-A44C-4420-D8A1-B4DBCFDE1B20}"/>
          </ac:spMkLst>
        </pc:spChg>
        <pc:spChg chg="del">
          <ac:chgData name="Kevin Bagley" userId="399d7afeee93239e" providerId="LiveId" clId="{A3327D91-A365-4383-BCE0-31B145EBD673}" dt="2026-02-23T04:07:36.327" v="1342" actId="700"/>
          <ac:spMkLst>
            <pc:docMk/>
            <pc:sldMk cId="3656105093" sldId="326"/>
            <ac:spMk id="6" creationId="{960DEE09-6D9F-3F2C-CA78-4B844A760B09}"/>
          </ac:spMkLst>
        </pc:spChg>
        <pc:spChg chg="del">
          <ac:chgData name="Kevin Bagley" userId="399d7afeee93239e" providerId="LiveId" clId="{A3327D91-A365-4383-BCE0-31B145EBD673}" dt="2026-02-23T04:07:36.327" v="1342" actId="700"/>
          <ac:spMkLst>
            <pc:docMk/>
            <pc:sldMk cId="3656105093" sldId="326"/>
            <ac:spMk id="7" creationId="{EFADB216-2A3A-0130-8473-3245AD13FEA6}"/>
          </ac:spMkLst>
        </pc:spChg>
        <pc:spChg chg="del">
          <ac:chgData name="Kevin Bagley" userId="399d7afeee93239e" providerId="LiveId" clId="{A3327D91-A365-4383-BCE0-31B145EBD673}" dt="2026-02-23T04:07:36.327" v="1342" actId="700"/>
          <ac:spMkLst>
            <pc:docMk/>
            <pc:sldMk cId="3656105093" sldId="326"/>
            <ac:spMk id="8" creationId="{4DABAB75-EE70-A931-8C24-C7B05C8587C8}"/>
          </ac:spMkLst>
        </pc:spChg>
        <pc:spChg chg="del mod ord">
          <ac:chgData name="Kevin Bagley" userId="399d7afeee93239e" providerId="LiveId" clId="{A3327D91-A365-4383-BCE0-31B145EBD673}" dt="2026-02-23T04:08:40.659" v="1344" actId="21"/>
          <ac:spMkLst>
            <pc:docMk/>
            <pc:sldMk cId="3656105093" sldId="326"/>
            <ac:spMk id="9" creationId="{E371B833-81AF-BC19-D882-412391801678}"/>
          </ac:spMkLst>
        </pc:spChg>
        <pc:spChg chg="mod ord">
          <ac:chgData name="Kevin Bagley" userId="399d7afeee93239e" providerId="LiveId" clId="{A3327D91-A365-4383-BCE0-31B145EBD673}" dt="2026-02-23T04:07:36.327" v="1342" actId="700"/>
          <ac:spMkLst>
            <pc:docMk/>
            <pc:sldMk cId="3656105093" sldId="326"/>
            <ac:spMk id="10" creationId="{D3DBA6DC-9F01-0B49-21E8-AF6EE98B0897}"/>
          </ac:spMkLst>
        </pc:spChg>
        <pc:spChg chg="add del mod ord">
          <ac:chgData name="Kevin Bagley" userId="399d7afeee93239e" providerId="LiveId" clId="{A3327D91-A365-4383-BCE0-31B145EBD673}" dt="2026-02-23T04:08:45.765" v="1345" actId="21"/>
          <ac:spMkLst>
            <pc:docMk/>
            <pc:sldMk cId="3656105093" sldId="326"/>
            <ac:spMk id="11" creationId="{7852FBD0-03E0-147A-7365-5058F55BB3DF}"/>
          </ac:spMkLst>
        </pc:spChg>
        <pc:picChg chg="add mod modCrop">
          <ac:chgData name="Kevin Bagley" userId="399d7afeee93239e" providerId="LiveId" clId="{A3327D91-A365-4383-BCE0-31B145EBD673}" dt="2026-02-23T04:09:20.452" v="1351" actId="1076"/>
          <ac:picMkLst>
            <pc:docMk/>
            <pc:sldMk cId="3656105093" sldId="326"/>
            <ac:picMk id="12" creationId="{522C71A0-2AC4-AC6E-0FBE-DADECF426359}"/>
          </ac:picMkLst>
        </pc:picChg>
      </pc:sldChg>
      <pc:sldChg chg="addSp delSp modSp new mod modClrScheme chgLayout">
        <pc:chgData name="Kevin Bagley" userId="399d7afeee93239e" providerId="LiveId" clId="{A3327D91-A365-4383-BCE0-31B145EBD673}" dt="2026-02-23T04:23:16.658" v="1500" actId="14100"/>
        <pc:sldMkLst>
          <pc:docMk/>
          <pc:sldMk cId="2643041364" sldId="327"/>
        </pc:sldMkLst>
        <pc:spChg chg="del mod ord">
          <ac:chgData name="Kevin Bagley" userId="399d7afeee93239e" providerId="LiveId" clId="{A3327D91-A365-4383-BCE0-31B145EBD673}" dt="2026-02-23T04:20:45.692" v="1476" actId="700"/>
          <ac:spMkLst>
            <pc:docMk/>
            <pc:sldMk cId="2643041364" sldId="327"/>
            <ac:spMk id="2" creationId="{09C0BE79-A17B-5D59-0AED-0DFFB0563927}"/>
          </ac:spMkLst>
        </pc:spChg>
        <pc:spChg chg="del">
          <ac:chgData name="Kevin Bagley" userId="399d7afeee93239e" providerId="LiveId" clId="{A3327D91-A365-4383-BCE0-31B145EBD673}" dt="2026-02-23T04:20:45.692" v="1476" actId="700"/>
          <ac:spMkLst>
            <pc:docMk/>
            <pc:sldMk cId="2643041364" sldId="327"/>
            <ac:spMk id="3" creationId="{91F898B7-176E-AF15-300D-431BFC9BB288}"/>
          </ac:spMkLst>
        </pc:spChg>
        <pc:spChg chg="del">
          <ac:chgData name="Kevin Bagley" userId="399d7afeee93239e" providerId="LiveId" clId="{A3327D91-A365-4383-BCE0-31B145EBD673}" dt="2026-02-23T04:20:45.692" v="1476" actId="700"/>
          <ac:spMkLst>
            <pc:docMk/>
            <pc:sldMk cId="2643041364" sldId="327"/>
            <ac:spMk id="4" creationId="{AE4CC799-02D7-1DA2-7EA5-21DB897DCF50}"/>
          </ac:spMkLst>
        </pc:spChg>
        <pc:spChg chg="del">
          <ac:chgData name="Kevin Bagley" userId="399d7afeee93239e" providerId="LiveId" clId="{A3327D91-A365-4383-BCE0-31B145EBD673}" dt="2026-02-23T04:20:45.692" v="1476" actId="700"/>
          <ac:spMkLst>
            <pc:docMk/>
            <pc:sldMk cId="2643041364" sldId="327"/>
            <ac:spMk id="5" creationId="{B38F1422-B766-93D6-9B62-A0CA4EF0CF1E}"/>
          </ac:spMkLst>
        </pc:spChg>
        <pc:spChg chg="del">
          <ac:chgData name="Kevin Bagley" userId="399d7afeee93239e" providerId="LiveId" clId="{A3327D91-A365-4383-BCE0-31B145EBD673}" dt="2026-02-23T04:20:45.692" v="1476" actId="700"/>
          <ac:spMkLst>
            <pc:docMk/>
            <pc:sldMk cId="2643041364" sldId="327"/>
            <ac:spMk id="6" creationId="{20654B6F-9F9B-525A-9858-09E79F2BA972}"/>
          </ac:spMkLst>
        </pc:spChg>
        <pc:spChg chg="del">
          <ac:chgData name="Kevin Bagley" userId="399d7afeee93239e" providerId="LiveId" clId="{A3327D91-A365-4383-BCE0-31B145EBD673}" dt="2026-02-23T04:20:45.692" v="1476" actId="700"/>
          <ac:spMkLst>
            <pc:docMk/>
            <pc:sldMk cId="2643041364" sldId="327"/>
            <ac:spMk id="7" creationId="{F391AE5B-B36D-6457-BE4F-5392868FCB9F}"/>
          </ac:spMkLst>
        </pc:spChg>
        <pc:spChg chg="del">
          <ac:chgData name="Kevin Bagley" userId="399d7afeee93239e" providerId="LiveId" clId="{A3327D91-A365-4383-BCE0-31B145EBD673}" dt="2026-02-23T04:20:45.692" v="1476" actId="700"/>
          <ac:spMkLst>
            <pc:docMk/>
            <pc:sldMk cId="2643041364" sldId="327"/>
            <ac:spMk id="8" creationId="{0B19638E-CF75-FF3A-B74D-1C1A4F5D5ED1}"/>
          </ac:spMkLst>
        </pc:spChg>
        <pc:spChg chg="del mod ord">
          <ac:chgData name="Kevin Bagley" userId="399d7afeee93239e" providerId="LiveId" clId="{A3327D91-A365-4383-BCE0-31B145EBD673}" dt="2026-02-23T04:20:54.148" v="1478" actId="21"/>
          <ac:spMkLst>
            <pc:docMk/>
            <pc:sldMk cId="2643041364" sldId="327"/>
            <ac:spMk id="9" creationId="{F7B67197-99B3-C21F-573E-68D0512CEB6A}"/>
          </ac:spMkLst>
        </pc:spChg>
        <pc:spChg chg="mod ord">
          <ac:chgData name="Kevin Bagley" userId="399d7afeee93239e" providerId="LiveId" clId="{A3327D91-A365-4383-BCE0-31B145EBD673}" dt="2026-02-23T04:20:45.692" v="1476" actId="700"/>
          <ac:spMkLst>
            <pc:docMk/>
            <pc:sldMk cId="2643041364" sldId="327"/>
            <ac:spMk id="10" creationId="{CBCFB81E-5F05-B7FC-203A-B7A4913C307A}"/>
          </ac:spMkLst>
        </pc:spChg>
        <pc:spChg chg="add mod ord">
          <ac:chgData name="Kevin Bagley" userId="399d7afeee93239e" providerId="LiveId" clId="{A3327D91-A365-4383-BCE0-31B145EBD673}" dt="2026-02-23T04:23:11.728" v="1499" actId="27636"/>
          <ac:spMkLst>
            <pc:docMk/>
            <pc:sldMk cId="2643041364" sldId="327"/>
            <ac:spMk id="11" creationId="{97AD7809-6310-3E7D-21B2-12256AB285B0}"/>
          </ac:spMkLst>
        </pc:spChg>
        <pc:picChg chg="add mod">
          <ac:chgData name="Kevin Bagley" userId="399d7afeee93239e" providerId="LiveId" clId="{A3327D91-A365-4383-BCE0-31B145EBD673}" dt="2026-02-23T04:23:16.658" v="1500" actId="14100"/>
          <ac:picMkLst>
            <pc:docMk/>
            <pc:sldMk cId="2643041364" sldId="327"/>
            <ac:picMk id="12" creationId="{5321C1DF-267C-BA12-9FA8-D56A20EA0E58}"/>
          </ac:picMkLst>
        </pc:picChg>
      </pc:sldChg>
      <pc:sldChg chg="addSp delSp modSp new mod modClrScheme chgLayout">
        <pc:chgData name="Kevin Bagley" userId="399d7afeee93239e" providerId="LiveId" clId="{A3327D91-A365-4383-BCE0-31B145EBD673}" dt="2026-02-23T04:19:11.482" v="1475" actId="403"/>
        <pc:sldMkLst>
          <pc:docMk/>
          <pc:sldMk cId="989607202" sldId="328"/>
        </pc:sldMkLst>
        <pc:spChg chg="del mod ord">
          <ac:chgData name="Kevin Bagley" userId="399d7afeee93239e" providerId="LiveId" clId="{A3327D91-A365-4383-BCE0-31B145EBD673}" dt="2026-02-23T04:13:23.017" v="1361" actId="700"/>
          <ac:spMkLst>
            <pc:docMk/>
            <pc:sldMk cId="989607202" sldId="328"/>
            <ac:spMk id="2" creationId="{DAB46DFA-D4AF-4537-9347-C8D48210ECA7}"/>
          </ac:spMkLst>
        </pc:spChg>
        <pc:spChg chg="del mod ord">
          <ac:chgData name="Kevin Bagley" userId="399d7afeee93239e" providerId="LiveId" clId="{A3327D91-A365-4383-BCE0-31B145EBD673}" dt="2026-02-23T04:13:23.017" v="1361" actId="700"/>
          <ac:spMkLst>
            <pc:docMk/>
            <pc:sldMk cId="989607202" sldId="328"/>
            <ac:spMk id="3" creationId="{DB332D46-BA6E-293C-2842-AA16D448D108}"/>
          </ac:spMkLst>
        </pc:spChg>
        <pc:spChg chg="del">
          <ac:chgData name="Kevin Bagley" userId="399d7afeee93239e" providerId="LiveId" clId="{A3327D91-A365-4383-BCE0-31B145EBD673}" dt="2026-02-23T04:13:23.017" v="1361" actId="700"/>
          <ac:spMkLst>
            <pc:docMk/>
            <pc:sldMk cId="989607202" sldId="328"/>
            <ac:spMk id="4" creationId="{CDE0E256-B330-9833-CC5A-78301E515F3E}"/>
          </ac:spMkLst>
        </pc:spChg>
        <pc:spChg chg="del">
          <ac:chgData name="Kevin Bagley" userId="399d7afeee93239e" providerId="LiveId" clId="{A3327D91-A365-4383-BCE0-31B145EBD673}" dt="2026-02-23T04:13:23.017" v="1361" actId="700"/>
          <ac:spMkLst>
            <pc:docMk/>
            <pc:sldMk cId="989607202" sldId="328"/>
            <ac:spMk id="6" creationId="{88D1A352-B677-ECA3-EF85-AF0475922931}"/>
          </ac:spMkLst>
        </pc:spChg>
        <pc:spChg chg="del">
          <ac:chgData name="Kevin Bagley" userId="399d7afeee93239e" providerId="LiveId" clId="{A3327D91-A365-4383-BCE0-31B145EBD673}" dt="2026-02-23T04:13:23.017" v="1361" actId="700"/>
          <ac:spMkLst>
            <pc:docMk/>
            <pc:sldMk cId="989607202" sldId="328"/>
            <ac:spMk id="7" creationId="{EDF755E4-BF9E-B29B-27AF-82028AC9FF52}"/>
          </ac:spMkLst>
        </pc:spChg>
        <pc:spChg chg="del">
          <ac:chgData name="Kevin Bagley" userId="399d7afeee93239e" providerId="LiveId" clId="{A3327D91-A365-4383-BCE0-31B145EBD673}" dt="2026-02-23T04:13:23.017" v="1361" actId="700"/>
          <ac:spMkLst>
            <pc:docMk/>
            <pc:sldMk cId="989607202" sldId="328"/>
            <ac:spMk id="8" creationId="{5D86711B-6A3D-2FB2-1DCC-6FBD969070F2}"/>
          </ac:spMkLst>
        </pc:spChg>
        <pc:spChg chg="del mod ord">
          <ac:chgData name="Kevin Bagley" userId="399d7afeee93239e" providerId="LiveId" clId="{A3327D91-A365-4383-BCE0-31B145EBD673}" dt="2026-02-23T04:18:30.170" v="1455" actId="21"/>
          <ac:spMkLst>
            <pc:docMk/>
            <pc:sldMk cId="989607202" sldId="328"/>
            <ac:spMk id="9" creationId="{8BB4EBFC-81F5-3AC2-8389-6369991050E0}"/>
          </ac:spMkLst>
        </pc:spChg>
        <pc:spChg chg="mod ord">
          <ac:chgData name="Kevin Bagley" userId="399d7afeee93239e" providerId="LiveId" clId="{A3327D91-A365-4383-BCE0-31B145EBD673}" dt="2026-02-23T04:13:57.413" v="1366" actId="700"/>
          <ac:spMkLst>
            <pc:docMk/>
            <pc:sldMk cId="989607202" sldId="328"/>
            <ac:spMk id="10" creationId="{7C44C661-5095-E377-DF6F-4F6415CEDA06}"/>
          </ac:spMkLst>
        </pc:spChg>
        <pc:spChg chg="add del mod ord">
          <ac:chgData name="Kevin Bagley" userId="399d7afeee93239e" providerId="LiveId" clId="{A3327D91-A365-4383-BCE0-31B145EBD673}" dt="2026-02-23T04:13:57.413" v="1366" actId="700"/>
          <ac:spMkLst>
            <pc:docMk/>
            <pc:sldMk cId="989607202" sldId="328"/>
            <ac:spMk id="12" creationId="{23B297C6-1476-B64E-C76E-BFA47A3726EB}"/>
          </ac:spMkLst>
        </pc:spChg>
        <pc:spChg chg="add del mod ord">
          <ac:chgData name="Kevin Bagley" userId="399d7afeee93239e" providerId="LiveId" clId="{A3327D91-A365-4383-BCE0-31B145EBD673}" dt="2026-02-23T04:13:32.484" v="1363" actId="21"/>
          <ac:spMkLst>
            <pc:docMk/>
            <pc:sldMk cId="989607202" sldId="328"/>
            <ac:spMk id="13" creationId="{FAC70E3A-908B-20B3-BDD3-C1CFFD3DC577}"/>
          </ac:spMkLst>
        </pc:spChg>
        <pc:spChg chg="add del mod ord">
          <ac:chgData name="Kevin Bagley" userId="399d7afeee93239e" providerId="LiveId" clId="{A3327D91-A365-4383-BCE0-31B145EBD673}" dt="2026-02-23T04:13:27.799" v="1362"/>
          <ac:spMkLst>
            <pc:docMk/>
            <pc:sldMk cId="989607202" sldId="328"/>
            <ac:spMk id="14" creationId="{3C583316-0F5E-6379-AC13-3D9A67DBC160}"/>
          </ac:spMkLst>
        </pc:spChg>
        <pc:spChg chg="add mod ord">
          <ac:chgData name="Kevin Bagley" userId="399d7afeee93239e" providerId="LiveId" clId="{A3327D91-A365-4383-BCE0-31B145EBD673}" dt="2026-02-23T04:15:29.767" v="1440" actId="14100"/>
          <ac:spMkLst>
            <pc:docMk/>
            <pc:sldMk cId="989607202" sldId="328"/>
            <ac:spMk id="16" creationId="{36CEDEB9-30C2-B821-E22D-99E778653E0A}"/>
          </ac:spMkLst>
        </pc:spChg>
        <pc:spChg chg="add mod ord">
          <ac:chgData name="Kevin Bagley" userId="399d7afeee93239e" providerId="LiveId" clId="{A3327D91-A365-4383-BCE0-31B145EBD673}" dt="2026-02-23T04:19:11.482" v="1475" actId="403"/>
          <ac:spMkLst>
            <pc:docMk/>
            <pc:sldMk cId="989607202" sldId="328"/>
            <ac:spMk id="17" creationId="{487CB8F8-7C86-9676-7B02-174B65DCF68D}"/>
          </ac:spMkLst>
        </pc:spChg>
        <pc:spChg chg="add mod ord">
          <ac:chgData name="Kevin Bagley" userId="399d7afeee93239e" providerId="LiveId" clId="{A3327D91-A365-4383-BCE0-31B145EBD673}" dt="2026-02-23T04:19:00.079" v="1472" actId="403"/>
          <ac:spMkLst>
            <pc:docMk/>
            <pc:sldMk cId="989607202" sldId="328"/>
            <ac:spMk id="18" creationId="{7FD181F9-1267-E433-02BC-2C87EB55A2DA}"/>
          </ac:spMkLst>
        </pc:spChg>
        <pc:spChg chg="add del mod ord">
          <ac:chgData name="Kevin Bagley" userId="399d7afeee93239e" providerId="LiveId" clId="{A3327D91-A365-4383-BCE0-31B145EBD673}" dt="2026-02-23T04:18:08.984" v="1450" actId="21"/>
          <ac:spMkLst>
            <pc:docMk/>
            <pc:sldMk cId="989607202" sldId="328"/>
            <ac:spMk id="19" creationId="{5A24F231-C136-D9FC-DFA5-0617F0468455}"/>
          </ac:spMkLst>
        </pc:spChg>
        <pc:spChg chg="add del mod ord">
          <ac:chgData name="Kevin Bagley" userId="399d7afeee93239e" providerId="LiveId" clId="{A3327D91-A365-4383-BCE0-31B145EBD673}" dt="2026-02-23T04:18:19.132" v="1452" actId="21"/>
          <ac:spMkLst>
            <pc:docMk/>
            <pc:sldMk cId="989607202" sldId="328"/>
            <ac:spMk id="20" creationId="{227435A4-3240-CE60-9268-B2F04E9D0DBD}"/>
          </ac:spMkLst>
        </pc:spChg>
        <pc:picChg chg="add mod modCrop">
          <ac:chgData name="Kevin Bagley" userId="399d7afeee93239e" providerId="LiveId" clId="{A3327D91-A365-4383-BCE0-31B145EBD673}" dt="2026-02-23T04:18:21.873" v="1453" actId="1076"/>
          <ac:picMkLst>
            <pc:docMk/>
            <pc:sldMk cId="989607202" sldId="328"/>
            <ac:picMk id="11" creationId="{43AD3C9C-859F-4A1F-37A1-C4AAB59A7015}"/>
          </ac:picMkLst>
        </pc:picChg>
        <pc:picChg chg="add mod ord">
          <ac:chgData name="Kevin Bagley" userId="399d7afeee93239e" providerId="LiveId" clId="{A3327D91-A365-4383-BCE0-31B145EBD673}" dt="2026-02-23T04:18:32.570" v="1456" actId="1076"/>
          <ac:picMkLst>
            <pc:docMk/>
            <pc:sldMk cId="989607202" sldId="328"/>
            <ac:picMk id="15" creationId="{4F267F0B-9403-FEF0-6DA5-BDB3D940497C}"/>
          </ac:picMkLst>
        </pc:picChg>
      </pc:sldChg>
      <pc:sldChg chg="addSp delSp modSp new mod setBg modClrScheme chgLayout">
        <pc:chgData name="Kevin Bagley" userId="399d7afeee93239e" providerId="LiveId" clId="{A3327D91-A365-4383-BCE0-31B145EBD673}" dt="2026-02-24T02:45:06.738" v="1529" actId="1076"/>
        <pc:sldMkLst>
          <pc:docMk/>
          <pc:sldMk cId="2847905670" sldId="329"/>
        </pc:sldMkLst>
        <pc:spChg chg="del mod ord">
          <ac:chgData name="Kevin Bagley" userId="399d7afeee93239e" providerId="LiveId" clId="{A3327D91-A365-4383-BCE0-31B145EBD673}" dt="2026-02-23T04:25:29.150" v="1505" actId="700"/>
          <ac:spMkLst>
            <pc:docMk/>
            <pc:sldMk cId="2847905670" sldId="329"/>
            <ac:spMk id="2" creationId="{8D083B7B-78DB-DE5D-1301-CFA1FB845E13}"/>
          </ac:spMkLst>
        </pc:spChg>
        <pc:spChg chg="del">
          <ac:chgData name="Kevin Bagley" userId="399d7afeee93239e" providerId="LiveId" clId="{A3327D91-A365-4383-BCE0-31B145EBD673}" dt="2026-02-23T04:25:29.150" v="1505" actId="700"/>
          <ac:spMkLst>
            <pc:docMk/>
            <pc:sldMk cId="2847905670" sldId="329"/>
            <ac:spMk id="3" creationId="{42F19C1E-618D-0EA4-74CF-21CBF3548497}"/>
          </ac:spMkLst>
        </pc:spChg>
        <pc:spChg chg="del mod ord">
          <ac:chgData name="Kevin Bagley" userId="399d7afeee93239e" providerId="LiveId" clId="{A3327D91-A365-4383-BCE0-31B145EBD673}" dt="2026-02-23T04:26:30.056" v="1508" actId="21"/>
          <ac:spMkLst>
            <pc:docMk/>
            <pc:sldMk cId="2847905670" sldId="329"/>
            <ac:spMk id="4" creationId="{E603C912-14E5-F9E5-F66E-A183AA7E2DF5}"/>
          </ac:spMkLst>
        </pc:spChg>
        <pc:spChg chg="del">
          <ac:chgData name="Kevin Bagley" userId="399d7afeee93239e" providerId="LiveId" clId="{A3327D91-A365-4383-BCE0-31B145EBD673}" dt="2026-02-23T04:25:29.150" v="1505" actId="700"/>
          <ac:spMkLst>
            <pc:docMk/>
            <pc:sldMk cId="2847905670" sldId="329"/>
            <ac:spMk id="5" creationId="{1AECE19F-69DB-5368-E32D-F867AD077BE8}"/>
          </ac:spMkLst>
        </pc:spChg>
        <pc:spChg chg="mod ord">
          <ac:chgData name="Kevin Bagley" userId="399d7afeee93239e" providerId="LiveId" clId="{A3327D91-A365-4383-BCE0-31B145EBD673}" dt="2026-02-24T02:44:40.539" v="1523" actId="26606"/>
          <ac:spMkLst>
            <pc:docMk/>
            <pc:sldMk cId="2847905670" sldId="329"/>
            <ac:spMk id="6" creationId="{212ADCC9-C991-E86C-5AD4-743B119FE82E}"/>
          </ac:spMkLst>
        </pc:spChg>
        <pc:spChg chg="add del mod ord">
          <ac:chgData name="Kevin Bagley" userId="399d7afeee93239e" providerId="LiveId" clId="{A3327D91-A365-4383-BCE0-31B145EBD673}" dt="2026-02-23T04:25:46.798" v="1507" actId="21"/>
          <ac:spMkLst>
            <pc:docMk/>
            <pc:sldMk cId="2847905670" sldId="329"/>
            <ac:spMk id="7" creationId="{FA7A8657-5136-48E5-CD55-632E12AFCB71}"/>
          </ac:spMkLst>
        </pc:spChg>
        <pc:spChg chg="add">
          <ac:chgData name="Kevin Bagley" userId="399d7afeee93239e" providerId="LiveId" clId="{A3327D91-A365-4383-BCE0-31B145EBD673}" dt="2026-02-24T02:44:40.539" v="1523" actId="26606"/>
          <ac:spMkLst>
            <pc:docMk/>
            <pc:sldMk cId="2847905670" sldId="329"/>
            <ac:spMk id="13" creationId="{CFE55B3F-4634-4A41-B146-E6251581E807}"/>
          </ac:spMkLst>
        </pc:spChg>
        <pc:spChg chg="add">
          <ac:chgData name="Kevin Bagley" userId="399d7afeee93239e" providerId="LiveId" clId="{A3327D91-A365-4383-BCE0-31B145EBD673}" dt="2026-02-24T02:44:40.539" v="1523" actId="26606"/>
          <ac:spMkLst>
            <pc:docMk/>
            <pc:sldMk cId="2847905670" sldId="329"/>
            <ac:spMk id="15" creationId="{5CD271E5-55BF-4266-A3A7-CFCC30518840}"/>
          </ac:spMkLst>
        </pc:spChg>
        <pc:picChg chg="add mod modCrop">
          <ac:chgData name="Kevin Bagley" userId="399d7afeee93239e" providerId="LiveId" clId="{A3327D91-A365-4383-BCE0-31B145EBD673}" dt="2026-02-24T02:45:06.738" v="1529" actId="1076"/>
          <ac:picMkLst>
            <pc:docMk/>
            <pc:sldMk cId="2847905670" sldId="329"/>
            <ac:picMk id="2" creationId="{D8624FF6-DF74-4259-7EE8-880B645B8474}"/>
          </ac:picMkLst>
        </pc:picChg>
        <pc:picChg chg="add mod ord">
          <ac:chgData name="Kevin Bagley" userId="399d7afeee93239e" providerId="LiveId" clId="{A3327D91-A365-4383-BCE0-31B145EBD673}" dt="2026-02-24T02:44:40.539" v="1523" actId="26606"/>
          <ac:picMkLst>
            <pc:docMk/>
            <pc:sldMk cId="2847905670" sldId="329"/>
            <ac:picMk id="3" creationId="{0B6BE410-8A5C-9E89-411C-73C340AE2809}"/>
          </ac:picMkLst>
        </pc:picChg>
        <pc:picChg chg="add mod modCrop">
          <ac:chgData name="Kevin Bagley" userId="399d7afeee93239e" providerId="LiveId" clId="{A3327D91-A365-4383-BCE0-31B145EBD673}" dt="2026-02-24T02:44:40.539" v="1523" actId="26606"/>
          <ac:picMkLst>
            <pc:docMk/>
            <pc:sldMk cId="2847905670" sldId="329"/>
            <ac:picMk id="8" creationId="{38682BCF-326A-6AEC-E0A0-B313AAE6F556}"/>
          </ac:picMkLst>
        </pc:picChg>
      </pc:sldChg>
      <pc:sldChg chg="addSp delSp modSp new add del mod setBg addAnim">
        <pc:chgData name="Kevin Bagley" userId="399d7afeee93239e" providerId="LiveId" clId="{A3327D91-A365-4383-BCE0-31B145EBD673}" dt="2026-02-24T04:46:46.942" v="1986" actId="26606"/>
        <pc:sldMkLst>
          <pc:docMk/>
          <pc:sldMk cId="4016585593" sldId="330"/>
        </pc:sldMkLst>
        <pc:spChg chg="mod">
          <ac:chgData name="Kevin Bagley" userId="399d7afeee93239e" providerId="LiveId" clId="{A3327D91-A365-4383-BCE0-31B145EBD673}" dt="2026-02-24T04:46:46.942" v="1986" actId="26606"/>
          <ac:spMkLst>
            <pc:docMk/>
            <pc:sldMk cId="4016585593" sldId="330"/>
            <ac:spMk id="2" creationId="{2B7AA2F8-166E-E510-F70A-7E0B74B56D47}"/>
          </ac:spMkLst>
        </pc:spChg>
        <pc:spChg chg="add del">
          <ac:chgData name="Kevin Bagley" userId="399d7afeee93239e" providerId="LiveId" clId="{A3327D91-A365-4383-BCE0-31B145EBD673}" dt="2026-02-24T03:54:12.749" v="1574" actId="21"/>
          <ac:spMkLst>
            <pc:docMk/>
            <pc:sldMk cId="4016585593" sldId="330"/>
            <ac:spMk id="4" creationId="{BF281782-2EA8-C516-026D-D7B04F2BB3F1}"/>
          </ac:spMkLst>
        </pc:spChg>
        <pc:spChg chg="add mod">
          <ac:chgData name="Kevin Bagley" userId="399d7afeee93239e" providerId="LiveId" clId="{A3327D91-A365-4383-BCE0-31B145EBD673}" dt="2026-02-24T04:46:46.942" v="1986" actId="26606"/>
          <ac:spMkLst>
            <pc:docMk/>
            <pc:sldMk cId="4016585593" sldId="330"/>
            <ac:spMk id="7" creationId="{91076CEF-4D1B-08DC-7691-95512BBDF45E}"/>
          </ac:spMkLst>
        </pc:spChg>
        <pc:spChg chg="add del">
          <ac:chgData name="Kevin Bagley" userId="399d7afeee93239e" providerId="LiveId" clId="{A3327D91-A365-4383-BCE0-31B145EBD673}" dt="2026-02-24T04:46:46.942" v="1986" actId="26606"/>
          <ac:spMkLst>
            <pc:docMk/>
            <pc:sldMk cId="4016585593" sldId="330"/>
            <ac:spMk id="11" creationId="{E39055A8-6754-4F27-8010-BF142982DD03}"/>
          </ac:spMkLst>
        </pc:spChg>
        <pc:spChg chg="add del">
          <ac:chgData name="Kevin Bagley" userId="399d7afeee93239e" providerId="LiveId" clId="{A3327D91-A365-4383-BCE0-31B145EBD673}" dt="2026-02-24T04:46:46.942" v="1986" actId="26606"/>
          <ac:spMkLst>
            <pc:docMk/>
            <pc:sldMk cId="4016585593" sldId="330"/>
            <ac:spMk id="13" creationId="{18BC37F5-B364-4B3A-8D22-CAE87E2E9409}"/>
          </ac:spMkLst>
        </pc:spChg>
        <pc:spChg chg="add del">
          <ac:chgData name="Kevin Bagley" userId="399d7afeee93239e" providerId="LiveId" clId="{A3327D91-A365-4383-BCE0-31B145EBD673}" dt="2026-02-24T04:46:46.942" v="1986" actId="26606"/>
          <ac:spMkLst>
            <pc:docMk/>
            <pc:sldMk cId="4016585593" sldId="330"/>
            <ac:spMk id="15" creationId="{27651B67-E533-45AC-83BF-C8FF571854A0}"/>
          </ac:spMkLst>
        </pc:spChg>
        <pc:spChg chg="add">
          <ac:chgData name="Kevin Bagley" userId="399d7afeee93239e" providerId="LiveId" clId="{A3327D91-A365-4383-BCE0-31B145EBD673}" dt="2026-02-24T04:46:46.942" v="1986" actId="26606"/>
          <ac:spMkLst>
            <pc:docMk/>
            <pc:sldMk cId="4016585593" sldId="330"/>
            <ac:spMk id="20" creationId="{E39055A8-6754-4F27-8010-BF142982DD03}"/>
          </ac:spMkLst>
        </pc:spChg>
        <pc:spChg chg="add">
          <ac:chgData name="Kevin Bagley" userId="399d7afeee93239e" providerId="LiveId" clId="{A3327D91-A365-4383-BCE0-31B145EBD673}" dt="2026-02-24T04:46:46.942" v="1986" actId="26606"/>
          <ac:spMkLst>
            <pc:docMk/>
            <pc:sldMk cId="4016585593" sldId="330"/>
            <ac:spMk id="22" creationId="{18BC37F5-B364-4B3A-8D22-CAE87E2E9409}"/>
          </ac:spMkLst>
        </pc:spChg>
        <pc:spChg chg="add">
          <ac:chgData name="Kevin Bagley" userId="399d7afeee93239e" providerId="LiveId" clId="{A3327D91-A365-4383-BCE0-31B145EBD673}" dt="2026-02-24T04:46:46.942" v="1986" actId="26606"/>
          <ac:spMkLst>
            <pc:docMk/>
            <pc:sldMk cId="4016585593" sldId="330"/>
            <ac:spMk id="24" creationId="{27651B67-E533-45AC-83BF-C8FF571854A0}"/>
          </ac:spMkLst>
        </pc:spChg>
        <pc:picChg chg="add del mod">
          <ac:chgData name="Kevin Bagley" userId="399d7afeee93239e" providerId="LiveId" clId="{A3327D91-A365-4383-BCE0-31B145EBD673}" dt="2026-02-24T04:46:20.644" v="1981" actId="21"/>
          <ac:picMkLst>
            <pc:docMk/>
            <pc:sldMk cId="4016585593" sldId="330"/>
            <ac:picMk id="6" creationId="{CED030FF-6B8B-0A42-506E-BA64EBEAAF3D}"/>
          </ac:picMkLst>
        </pc:picChg>
        <pc:picChg chg="add del">
          <ac:chgData name="Kevin Bagley" userId="399d7afeee93239e" providerId="LiveId" clId="{A3327D91-A365-4383-BCE0-31B145EBD673}" dt="2026-02-24T04:46:27.937" v="1983" actId="21"/>
          <ac:picMkLst>
            <pc:docMk/>
            <pc:sldMk cId="4016585593" sldId="330"/>
            <ac:picMk id="8" creationId="{D0A94F42-495F-EA41-2989-6F004CA61119}"/>
          </ac:picMkLst>
        </pc:picChg>
        <pc:picChg chg="add mod">
          <ac:chgData name="Kevin Bagley" userId="399d7afeee93239e" providerId="LiveId" clId="{A3327D91-A365-4383-BCE0-31B145EBD673}" dt="2026-02-24T04:46:46.942" v="1986" actId="26606"/>
          <ac:picMkLst>
            <pc:docMk/>
            <pc:sldMk cId="4016585593" sldId="330"/>
            <ac:picMk id="9" creationId="{0C007129-ED7E-D321-FD35-98288264B009}"/>
          </ac:picMkLst>
        </pc:picChg>
      </pc:sldChg>
      <pc:sldChg chg="addSp modSp new mod setBg">
        <pc:chgData name="Kevin Bagley" userId="399d7afeee93239e" providerId="LiveId" clId="{A3327D91-A365-4383-BCE0-31B145EBD673}" dt="2026-02-24T04:30:15.569" v="1834" actId="14100"/>
        <pc:sldMkLst>
          <pc:docMk/>
          <pc:sldMk cId="1537399333" sldId="331"/>
        </pc:sldMkLst>
        <pc:spChg chg="mod">
          <ac:chgData name="Kevin Bagley" userId="399d7afeee93239e" providerId="LiveId" clId="{A3327D91-A365-4383-BCE0-31B145EBD673}" dt="2026-02-24T04:30:15.569" v="1834" actId="14100"/>
          <ac:spMkLst>
            <pc:docMk/>
            <pc:sldMk cId="1537399333" sldId="331"/>
            <ac:spMk id="2" creationId="{1F19E426-0FD2-A4D3-F918-203915391663}"/>
          </ac:spMkLst>
        </pc:spChg>
        <pc:spChg chg="add mod">
          <ac:chgData name="Kevin Bagley" userId="399d7afeee93239e" providerId="LiveId" clId="{A3327D91-A365-4383-BCE0-31B145EBD673}" dt="2026-02-24T04:29:59.534" v="1829" actId="14100"/>
          <ac:spMkLst>
            <pc:docMk/>
            <pc:sldMk cId="1537399333" sldId="331"/>
            <ac:spMk id="4" creationId="{E5A59C67-0093-4848-4ED1-1FB1E8A09E35}"/>
          </ac:spMkLst>
        </pc:spChg>
        <pc:spChg chg="add">
          <ac:chgData name="Kevin Bagley" userId="399d7afeee93239e" providerId="LiveId" clId="{A3327D91-A365-4383-BCE0-31B145EBD673}" dt="2026-02-24T04:29:01.584" v="1815" actId="26606"/>
          <ac:spMkLst>
            <pc:docMk/>
            <pc:sldMk cId="1537399333" sldId="331"/>
            <ac:spMk id="9" creationId="{EAB22036-3C95-47CA-8E92-698403EF9418}"/>
          </ac:spMkLst>
        </pc:spChg>
        <pc:spChg chg="add">
          <ac:chgData name="Kevin Bagley" userId="399d7afeee93239e" providerId="LiveId" clId="{A3327D91-A365-4383-BCE0-31B145EBD673}" dt="2026-02-24T04:29:01.584" v="1815" actId="26606"/>
          <ac:spMkLst>
            <pc:docMk/>
            <pc:sldMk cId="1537399333" sldId="331"/>
            <ac:spMk id="11" creationId="{4B963C5B-C292-4B20-9EC4-89C35372DABB}"/>
          </ac:spMkLst>
        </pc:spChg>
        <pc:picChg chg="add mod ord">
          <ac:chgData name="Kevin Bagley" userId="399d7afeee93239e" providerId="LiveId" clId="{A3327D91-A365-4383-BCE0-31B145EBD673}" dt="2026-02-24T04:29:01.584" v="1815" actId="26606"/>
          <ac:picMkLst>
            <pc:docMk/>
            <pc:sldMk cId="1537399333" sldId="331"/>
            <ac:picMk id="3" creationId="{452E1112-A7C1-C565-05AC-3ADFB6FD1D21}"/>
          </ac:picMkLst>
        </pc:picChg>
      </pc:sldChg>
      <pc:sldChg chg="addSp modSp new mod setBg">
        <pc:chgData name="Kevin Bagley" userId="399d7afeee93239e" providerId="LiveId" clId="{A3327D91-A365-4383-BCE0-31B145EBD673}" dt="2026-02-24T04:33:21.562" v="1873" actId="20577"/>
        <pc:sldMkLst>
          <pc:docMk/>
          <pc:sldMk cId="4220343306" sldId="332"/>
        </pc:sldMkLst>
        <pc:spChg chg="mod ord">
          <ac:chgData name="Kevin Bagley" userId="399d7afeee93239e" providerId="LiveId" clId="{A3327D91-A365-4383-BCE0-31B145EBD673}" dt="2026-02-24T04:33:21.562" v="1873" actId="20577"/>
          <ac:spMkLst>
            <pc:docMk/>
            <pc:sldMk cId="4220343306" sldId="332"/>
            <ac:spMk id="2" creationId="{52E45AAB-2BEF-E774-02D4-E4F73D15F473}"/>
          </ac:spMkLst>
        </pc:spChg>
        <pc:spChg chg="add">
          <ac:chgData name="Kevin Bagley" userId="399d7afeee93239e" providerId="LiveId" clId="{A3327D91-A365-4383-BCE0-31B145EBD673}" dt="2026-02-24T04:07:18.481" v="1656" actId="26606"/>
          <ac:spMkLst>
            <pc:docMk/>
            <pc:sldMk cId="4220343306" sldId="332"/>
            <ac:spMk id="9" creationId="{E39055A8-6754-4F27-8010-BF142982DD03}"/>
          </ac:spMkLst>
        </pc:spChg>
        <pc:spChg chg="add">
          <ac:chgData name="Kevin Bagley" userId="399d7afeee93239e" providerId="LiveId" clId="{A3327D91-A365-4383-BCE0-31B145EBD673}" dt="2026-02-24T04:07:18.481" v="1656" actId="26606"/>
          <ac:spMkLst>
            <pc:docMk/>
            <pc:sldMk cId="4220343306" sldId="332"/>
            <ac:spMk id="11" creationId="{18BC37F5-B364-4B3A-8D22-CAE87E2E9409}"/>
          </ac:spMkLst>
        </pc:spChg>
        <pc:spChg chg="add">
          <ac:chgData name="Kevin Bagley" userId="399d7afeee93239e" providerId="LiveId" clId="{A3327D91-A365-4383-BCE0-31B145EBD673}" dt="2026-02-24T04:07:18.481" v="1656" actId="26606"/>
          <ac:spMkLst>
            <pc:docMk/>
            <pc:sldMk cId="4220343306" sldId="332"/>
            <ac:spMk id="13" creationId="{D34B71EF-268F-456D-990C-A717EAD63D58}"/>
          </ac:spMkLst>
        </pc:spChg>
        <pc:picChg chg="add mod">
          <ac:chgData name="Kevin Bagley" userId="399d7afeee93239e" providerId="LiveId" clId="{A3327D91-A365-4383-BCE0-31B145EBD673}" dt="2026-02-24T04:07:18.481" v="1656" actId="26606"/>
          <ac:picMkLst>
            <pc:docMk/>
            <pc:sldMk cId="4220343306" sldId="332"/>
            <ac:picMk id="4" creationId="{365FE87A-6C8A-24B2-F0B7-14C854E2B5A6}"/>
          </ac:picMkLst>
        </pc:picChg>
      </pc:sldChg>
      <pc:sldChg chg="addSp modSp new mod setBg addAnim">
        <pc:chgData name="Kevin Bagley" userId="399d7afeee93239e" providerId="LiveId" clId="{A3327D91-A365-4383-BCE0-31B145EBD673}" dt="2026-02-24T04:33:15.118" v="1869" actId="20577"/>
        <pc:sldMkLst>
          <pc:docMk/>
          <pc:sldMk cId="3803358826" sldId="333"/>
        </pc:sldMkLst>
        <pc:spChg chg="mod ord">
          <ac:chgData name="Kevin Bagley" userId="399d7afeee93239e" providerId="LiveId" clId="{A3327D91-A365-4383-BCE0-31B145EBD673}" dt="2026-02-24T04:33:15.118" v="1869" actId="20577"/>
          <ac:spMkLst>
            <pc:docMk/>
            <pc:sldMk cId="3803358826" sldId="333"/>
            <ac:spMk id="2" creationId="{311C051A-9C52-CF66-87F6-0A9682C85CB2}"/>
          </ac:spMkLst>
        </pc:spChg>
        <pc:spChg chg="add">
          <ac:chgData name="Kevin Bagley" userId="399d7afeee93239e" providerId="LiveId" clId="{A3327D91-A365-4383-BCE0-31B145EBD673}" dt="2026-02-24T04:32:12.701" v="1852" actId="26606"/>
          <ac:spMkLst>
            <pc:docMk/>
            <pc:sldMk cId="3803358826" sldId="333"/>
            <ac:spMk id="9" creationId="{E39055A8-6754-4F27-8010-BF142982DD03}"/>
          </ac:spMkLst>
        </pc:spChg>
        <pc:spChg chg="add">
          <ac:chgData name="Kevin Bagley" userId="399d7afeee93239e" providerId="LiveId" clId="{A3327D91-A365-4383-BCE0-31B145EBD673}" dt="2026-02-24T04:32:12.701" v="1852" actId="26606"/>
          <ac:spMkLst>
            <pc:docMk/>
            <pc:sldMk cId="3803358826" sldId="333"/>
            <ac:spMk id="11" creationId="{18BC37F5-B364-4B3A-8D22-CAE87E2E9409}"/>
          </ac:spMkLst>
        </pc:spChg>
        <pc:spChg chg="add">
          <ac:chgData name="Kevin Bagley" userId="399d7afeee93239e" providerId="LiveId" clId="{A3327D91-A365-4383-BCE0-31B145EBD673}" dt="2026-02-24T04:32:12.701" v="1852" actId="26606"/>
          <ac:spMkLst>
            <pc:docMk/>
            <pc:sldMk cId="3803358826" sldId="333"/>
            <ac:spMk id="13" creationId="{D34B71EF-268F-456D-990C-A717EAD63D58}"/>
          </ac:spMkLst>
        </pc:spChg>
        <pc:picChg chg="add mod">
          <ac:chgData name="Kevin Bagley" userId="399d7afeee93239e" providerId="LiveId" clId="{A3327D91-A365-4383-BCE0-31B145EBD673}" dt="2026-02-24T04:32:12.701" v="1852" actId="26606"/>
          <ac:picMkLst>
            <pc:docMk/>
            <pc:sldMk cId="3803358826" sldId="333"/>
            <ac:picMk id="4" creationId="{B790EF38-E4AC-231F-8E04-E36D6EB6E8A2}"/>
          </ac:picMkLst>
        </pc:picChg>
      </pc:sldChg>
      <pc:sldChg chg="addSp modSp new mod setBg">
        <pc:chgData name="Kevin Bagley" userId="399d7afeee93239e" providerId="LiveId" clId="{A3327D91-A365-4383-BCE0-31B145EBD673}" dt="2026-02-24T04:35:13.041" v="1904" actId="14100"/>
        <pc:sldMkLst>
          <pc:docMk/>
          <pc:sldMk cId="4041497422" sldId="334"/>
        </pc:sldMkLst>
        <pc:spChg chg="mod">
          <ac:chgData name="Kevin Bagley" userId="399d7afeee93239e" providerId="LiveId" clId="{A3327D91-A365-4383-BCE0-31B145EBD673}" dt="2026-02-24T04:35:04.829" v="1902" actId="20577"/>
          <ac:spMkLst>
            <pc:docMk/>
            <pc:sldMk cId="4041497422" sldId="334"/>
            <ac:spMk id="2" creationId="{1CE28B8F-0CE3-2486-93BD-FF5D760F8EC2}"/>
          </ac:spMkLst>
        </pc:spChg>
        <pc:spChg chg="add">
          <ac:chgData name="Kevin Bagley" userId="399d7afeee93239e" providerId="LiveId" clId="{A3327D91-A365-4383-BCE0-31B145EBD673}" dt="2026-02-24T04:34:42.128" v="1876" actId="26606"/>
          <ac:spMkLst>
            <pc:docMk/>
            <pc:sldMk cId="4041497422" sldId="334"/>
            <ac:spMk id="9" creationId="{E39055A8-6754-4F27-8010-BF142982DD03}"/>
          </ac:spMkLst>
        </pc:spChg>
        <pc:spChg chg="add">
          <ac:chgData name="Kevin Bagley" userId="399d7afeee93239e" providerId="LiveId" clId="{A3327D91-A365-4383-BCE0-31B145EBD673}" dt="2026-02-24T04:34:42.128" v="1876" actId="26606"/>
          <ac:spMkLst>
            <pc:docMk/>
            <pc:sldMk cId="4041497422" sldId="334"/>
            <ac:spMk id="11" creationId="{61BE6162-0291-4A6E-9E50-DD0D273AA724}"/>
          </ac:spMkLst>
        </pc:spChg>
        <pc:spChg chg="add">
          <ac:chgData name="Kevin Bagley" userId="399d7afeee93239e" providerId="LiveId" clId="{A3327D91-A365-4383-BCE0-31B145EBD673}" dt="2026-02-24T04:34:42.128" v="1876" actId="26606"/>
          <ac:spMkLst>
            <pc:docMk/>
            <pc:sldMk cId="4041497422" sldId="334"/>
            <ac:spMk id="13" creationId="{741B6E9E-136C-474B-AB30-412392CB2BD3}"/>
          </ac:spMkLst>
        </pc:spChg>
        <pc:picChg chg="add mod">
          <ac:chgData name="Kevin Bagley" userId="399d7afeee93239e" providerId="LiveId" clId="{A3327D91-A365-4383-BCE0-31B145EBD673}" dt="2026-02-24T04:35:13.041" v="1904" actId="14100"/>
          <ac:picMkLst>
            <pc:docMk/>
            <pc:sldMk cId="4041497422" sldId="334"/>
            <ac:picMk id="4" creationId="{48B45BFC-5E8F-7A15-C9ED-C656ECD21092}"/>
          </ac:picMkLst>
        </pc:picChg>
      </pc:sldChg>
      <pc:sldChg chg="addSp delSp modSp new mod">
        <pc:chgData name="Kevin Bagley" userId="399d7afeee93239e" providerId="LiveId" clId="{A3327D91-A365-4383-BCE0-31B145EBD673}" dt="2026-02-24T04:45:23.670" v="1978" actId="1076"/>
        <pc:sldMkLst>
          <pc:docMk/>
          <pc:sldMk cId="2258942987" sldId="335"/>
        </pc:sldMkLst>
        <pc:spChg chg="del mod">
          <ac:chgData name="Kevin Bagley" userId="399d7afeee93239e" providerId="LiveId" clId="{A3327D91-A365-4383-BCE0-31B145EBD673}" dt="2026-02-24T04:44:20.915" v="1967" actId="21"/>
          <ac:spMkLst>
            <pc:docMk/>
            <pc:sldMk cId="2258942987" sldId="335"/>
            <ac:spMk id="2" creationId="{B50F948D-5072-4F96-1E5D-B40D7BDF719E}"/>
          </ac:spMkLst>
        </pc:spChg>
        <pc:spChg chg="del">
          <ac:chgData name="Kevin Bagley" userId="399d7afeee93239e" providerId="LiveId" clId="{A3327D91-A365-4383-BCE0-31B145EBD673}" dt="2026-02-24T04:43:25.867" v="1956"/>
          <ac:spMkLst>
            <pc:docMk/>
            <pc:sldMk cId="2258942987" sldId="335"/>
            <ac:spMk id="3" creationId="{5CC28F5E-E2F1-F30B-E912-7C241945C98C}"/>
          </ac:spMkLst>
        </pc:spChg>
        <pc:spChg chg="del">
          <ac:chgData name="Kevin Bagley" userId="399d7afeee93239e" providerId="LiveId" clId="{A3327D91-A365-4383-BCE0-31B145EBD673}" dt="2026-02-24T04:43:47.396" v="1962" actId="21"/>
          <ac:spMkLst>
            <pc:docMk/>
            <pc:sldMk cId="2258942987" sldId="335"/>
            <ac:spMk id="4" creationId="{B6F57B37-A58A-99B3-BC96-F19830F7CF3F}"/>
          </ac:spMkLst>
        </pc:spChg>
        <pc:picChg chg="add mod modCrop">
          <ac:chgData name="Kevin Bagley" userId="399d7afeee93239e" providerId="LiveId" clId="{A3327D91-A365-4383-BCE0-31B145EBD673}" dt="2026-02-24T04:44:29.606" v="1970" actId="1076"/>
          <ac:picMkLst>
            <pc:docMk/>
            <pc:sldMk cId="2258942987" sldId="335"/>
            <ac:picMk id="6" creationId="{FCC1C42E-4A3E-F3A1-6487-A761D5A291AB}"/>
          </ac:picMkLst>
        </pc:picChg>
        <pc:picChg chg="add mod modCrop">
          <ac:chgData name="Kevin Bagley" userId="399d7afeee93239e" providerId="LiveId" clId="{A3327D91-A365-4383-BCE0-31B145EBD673}" dt="2026-02-24T04:45:21.365" v="1977" actId="1076"/>
          <ac:picMkLst>
            <pc:docMk/>
            <pc:sldMk cId="2258942987" sldId="335"/>
            <ac:picMk id="7" creationId="{9AE3560C-4F73-A7FB-6768-F3C10798BFF8}"/>
          </ac:picMkLst>
        </pc:picChg>
        <pc:picChg chg="add mod modCrop">
          <ac:chgData name="Kevin Bagley" userId="399d7afeee93239e" providerId="LiveId" clId="{A3327D91-A365-4383-BCE0-31B145EBD673}" dt="2026-02-24T04:45:23.670" v="1978" actId="1076"/>
          <ac:picMkLst>
            <pc:docMk/>
            <pc:sldMk cId="2258942987" sldId="335"/>
            <ac:picMk id="8" creationId="{40FB5B02-5E8C-16F6-5F7F-5F162FAE1DC7}"/>
          </ac:picMkLst>
        </pc:picChg>
      </pc:sldChg>
      <pc:sldChg chg="addSp delSp modSp new mod setBg modClrScheme chgLayout">
        <pc:chgData name="Kevin Bagley" userId="399d7afeee93239e" providerId="LiveId" clId="{A3327D91-A365-4383-BCE0-31B145EBD673}" dt="2026-02-24T05:14:46.410" v="2090" actId="1076"/>
        <pc:sldMkLst>
          <pc:docMk/>
          <pc:sldMk cId="81246168" sldId="336"/>
        </pc:sldMkLst>
        <pc:spChg chg="del mod ord">
          <ac:chgData name="Kevin Bagley" userId="399d7afeee93239e" providerId="LiveId" clId="{A3327D91-A365-4383-BCE0-31B145EBD673}" dt="2026-02-24T04:49:05.170" v="1996" actId="700"/>
          <ac:spMkLst>
            <pc:docMk/>
            <pc:sldMk cId="81246168" sldId="336"/>
            <ac:spMk id="2" creationId="{9D61B27A-C68E-7EAD-6E01-619E17FF3B3C}"/>
          </ac:spMkLst>
        </pc:spChg>
        <pc:spChg chg="del mod ord">
          <ac:chgData name="Kevin Bagley" userId="399d7afeee93239e" providerId="LiveId" clId="{A3327D91-A365-4383-BCE0-31B145EBD673}" dt="2026-02-24T04:49:05.170" v="1996" actId="700"/>
          <ac:spMkLst>
            <pc:docMk/>
            <pc:sldMk cId="81246168" sldId="336"/>
            <ac:spMk id="3" creationId="{8E6D4FBE-CF2D-6B94-8487-C1EEF60C4E1A}"/>
          </ac:spMkLst>
        </pc:spChg>
        <pc:spChg chg="del">
          <ac:chgData name="Kevin Bagley" userId="399d7afeee93239e" providerId="LiveId" clId="{A3327D91-A365-4383-BCE0-31B145EBD673}" dt="2026-02-24T04:49:05.170" v="1996" actId="700"/>
          <ac:spMkLst>
            <pc:docMk/>
            <pc:sldMk cId="81246168" sldId="336"/>
            <ac:spMk id="4" creationId="{7D5C1F14-EAED-9D54-BBD8-02D2ABCE01AB}"/>
          </ac:spMkLst>
        </pc:spChg>
        <pc:spChg chg="del">
          <ac:chgData name="Kevin Bagley" userId="399d7afeee93239e" providerId="LiveId" clId="{A3327D91-A365-4383-BCE0-31B145EBD673}" dt="2026-02-24T04:49:05.170" v="1996" actId="700"/>
          <ac:spMkLst>
            <pc:docMk/>
            <pc:sldMk cId="81246168" sldId="336"/>
            <ac:spMk id="5" creationId="{71DA774D-304E-1BE8-9B13-C9C275D153E4}"/>
          </ac:spMkLst>
        </pc:spChg>
        <pc:spChg chg="del">
          <ac:chgData name="Kevin Bagley" userId="399d7afeee93239e" providerId="LiveId" clId="{A3327D91-A365-4383-BCE0-31B145EBD673}" dt="2026-02-24T04:49:05.170" v="1996" actId="700"/>
          <ac:spMkLst>
            <pc:docMk/>
            <pc:sldMk cId="81246168" sldId="336"/>
            <ac:spMk id="6" creationId="{07336168-23D5-A29E-10BC-9B0D40C64697}"/>
          </ac:spMkLst>
        </pc:spChg>
        <pc:spChg chg="del">
          <ac:chgData name="Kevin Bagley" userId="399d7afeee93239e" providerId="LiveId" clId="{A3327D91-A365-4383-BCE0-31B145EBD673}" dt="2026-02-24T04:49:05.170" v="1996" actId="700"/>
          <ac:spMkLst>
            <pc:docMk/>
            <pc:sldMk cId="81246168" sldId="336"/>
            <ac:spMk id="7" creationId="{5241BE16-4D81-E59C-C0B3-4E4AAA19FE6C}"/>
          </ac:spMkLst>
        </pc:spChg>
        <pc:spChg chg="del mod ord">
          <ac:chgData name="Kevin Bagley" userId="399d7afeee93239e" providerId="LiveId" clId="{A3327D91-A365-4383-BCE0-31B145EBD673}" dt="2026-02-24T05:10:54.645" v="2010" actId="21"/>
          <ac:spMkLst>
            <pc:docMk/>
            <pc:sldMk cId="81246168" sldId="336"/>
            <ac:spMk id="9" creationId="{52B50752-2680-EB53-369B-325FC14FB32F}"/>
          </ac:spMkLst>
        </pc:spChg>
        <pc:spChg chg="mod ord">
          <ac:chgData name="Kevin Bagley" userId="399d7afeee93239e" providerId="LiveId" clId="{A3327D91-A365-4383-BCE0-31B145EBD673}" dt="2026-02-24T05:11:31.143" v="2013" actId="26606"/>
          <ac:spMkLst>
            <pc:docMk/>
            <pc:sldMk cId="81246168" sldId="336"/>
            <ac:spMk id="10" creationId="{854DF73A-5AAE-564F-0315-64C3A63956EC}"/>
          </ac:spMkLst>
        </pc:spChg>
        <pc:spChg chg="mod">
          <ac:chgData name="Kevin Bagley" userId="399d7afeee93239e" providerId="LiveId" clId="{A3327D91-A365-4383-BCE0-31B145EBD673}" dt="2026-02-24T05:14:46.410" v="2090" actId="1076"/>
          <ac:spMkLst>
            <pc:docMk/>
            <pc:sldMk cId="81246168" sldId="336"/>
            <ac:spMk id="11" creationId="{E2C6CA69-EBC8-497C-73BF-54870F5CE6CB}"/>
          </ac:spMkLst>
        </pc:spChg>
        <pc:spChg chg="add mod ord">
          <ac:chgData name="Kevin Bagley" userId="399d7afeee93239e" providerId="LiveId" clId="{A3327D91-A365-4383-BCE0-31B145EBD673}" dt="2026-02-24T05:12:21.150" v="2025" actId="14100"/>
          <ac:spMkLst>
            <pc:docMk/>
            <pc:sldMk cId="81246168" sldId="336"/>
            <ac:spMk id="12" creationId="{82B68E4C-776D-6A97-DFEA-821306241300}"/>
          </ac:spMkLst>
        </pc:spChg>
        <pc:spChg chg="add del mod ord">
          <ac:chgData name="Kevin Bagley" userId="399d7afeee93239e" providerId="LiveId" clId="{A3327D91-A365-4383-BCE0-31B145EBD673}" dt="2026-02-24T05:10:20.678" v="2005"/>
          <ac:spMkLst>
            <pc:docMk/>
            <pc:sldMk cId="81246168" sldId="336"/>
            <ac:spMk id="13" creationId="{B03E40C7-5080-9F90-092F-68CD561CD8B3}"/>
          </ac:spMkLst>
        </pc:spChg>
        <pc:spChg chg="add mod">
          <ac:chgData name="Kevin Bagley" userId="399d7afeee93239e" providerId="LiveId" clId="{A3327D91-A365-4383-BCE0-31B145EBD673}" dt="2026-02-24T05:14:45.489" v="2089" actId="14100"/>
          <ac:spMkLst>
            <pc:docMk/>
            <pc:sldMk cId="81246168" sldId="336"/>
            <ac:spMk id="15" creationId="{1D9AA8C1-C5E2-5331-9568-657915EF7F7A}"/>
          </ac:spMkLst>
        </pc:spChg>
        <pc:spChg chg="add">
          <ac:chgData name="Kevin Bagley" userId="399d7afeee93239e" providerId="LiveId" clId="{A3327D91-A365-4383-BCE0-31B145EBD673}" dt="2026-02-24T05:11:31.143" v="2013" actId="26606"/>
          <ac:spMkLst>
            <pc:docMk/>
            <pc:sldMk cId="81246168" sldId="336"/>
            <ac:spMk id="19" creationId="{CBFEA2D0-6FD1-4D8C-BCC3-D34C35B0B7D2}"/>
          </ac:spMkLst>
        </pc:spChg>
        <pc:spChg chg="add">
          <ac:chgData name="Kevin Bagley" userId="399d7afeee93239e" providerId="LiveId" clId="{A3327D91-A365-4383-BCE0-31B145EBD673}" dt="2026-02-24T05:11:31.143" v="2013" actId="26606"/>
          <ac:spMkLst>
            <pc:docMk/>
            <pc:sldMk cId="81246168" sldId="336"/>
            <ac:spMk id="21" creationId="{CB33AA6B-0B85-49CD-AC4A-879EDDD31312}"/>
          </ac:spMkLst>
        </pc:spChg>
        <pc:picChg chg="add mod ord">
          <ac:chgData name="Kevin Bagley" userId="399d7afeee93239e" providerId="LiveId" clId="{A3327D91-A365-4383-BCE0-31B145EBD673}" dt="2026-02-24T05:12:24.698" v="2026" actId="14100"/>
          <ac:picMkLst>
            <pc:docMk/>
            <pc:sldMk cId="81246168" sldId="336"/>
            <ac:picMk id="14" creationId="{7E410227-06B6-3BF0-A969-9A14AE1856E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2/23/2026</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2/23/2026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336779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appeared twice to Catherine Laboure in the Chapel. </a:t>
            </a:r>
          </a:p>
        </p:txBody>
      </p:sp>
      <p:sp>
        <p:nvSpPr>
          <p:cNvPr id="4" name="Slide Number Placeholder 3"/>
          <p:cNvSpPr>
            <a:spLocks noGrp="1"/>
          </p:cNvSpPr>
          <p:nvPr>
            <p:ph type="sldNum" sz="quarter" idx="5"/>
          </p:nvPr>
        </p:nvSpPr>
        <p:spPr/>
        <p:txBody>
          <a:bodyPr/>
          <a:lstStyle/>
          <a:p>
            <a:fld id="{798C5307-140F-447F-BCBA-BB92E3A2906B}" type="slidenum">
              <a:rPr lang="en-US" smtClean="0"/>
              <a:t>20</a:t>
            </a:fld>
            <a:endParaRPr lang="en-US" dirty="0"/>
          </a:p>
        </p:txBody>
      </p:sp>
    </p:spTree>
    <p:extLst>
      <p:ext uri="{BB962C8B-B14F-4D97-AF65-F5344CB8AC3E}">
        <p14:creationId xmlns:p14="http://schemas.microsoft.com/office/powerpoint/2010/main" val="84079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Celebrate Mass</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22</a:t>
            </a:fld>
            <a:endParaRPr lang="en-US" dirty="0"/>
          </a:p>
        </p:txBody>
      </p:sp>
    </p:spTree>
    <p:extLst>
      <p:ext uri="{BB962C8B-B14F-4D97-AF65-F5344CB8AC3E}">
        <p14:creationId xmlns:p14="http://schemas.microsoft.com/office/powerpoint/2010/main" val="297054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38</a:t>
            </a:fld>
            <a:endParaRPr lang="en-US" dirty="0"/>
          </a:p>
        </p:txBody>
      </p:sp>
    </p:spTree>
    <p:extLst>
      <p:ext uri="{BB962C8B-B14F-4D97-AF65-F5344CB8AC3E}">
        <p14:creationId xmlns:p14="http://schemas.microsoft.com/office/powerpoint/2010/main" val="164873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dirty="0"/>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143452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dirty="0"/>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endParaRPr lang="en-US" dirty="0">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8736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86" r:id="rId9"/>
    <p:sldLayoutId id="2147483657" r:id="rId10"/>
    <p:sldLayoutId id="2147483658" r:id="rId11"/>
    <p:sldLayoutId id="2147483659" r:id="rId12"/>
    <p:sldLayoutId id="2147483672" r:id="rId13"/>
    <p:sldLayoutId id="2147483687" r:id="rId14"/>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atholic.org/saints/saint.php?saint_id=1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britannica.com/topic/Notre-Dame-de-Paris" TargetMode="External"/><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 Id="rId4" Type="http://schemas.openxmlformats.org/officeDocument/2006/relationships/hyperlink" Target="https://www.toureiffel.paris/fr/bien-preparer-votre-visi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youtube.com/watch?v=WEarj49hFRg&amp;list=PL58g24NgWPIzvBk2IQVES_xC4WTm6-CD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video.search.yahoo.com/search/video?fr=pk4afpq0b2f&amp;ei=UTF-8&amp;p=inoui+tgv&amp;type=E210US714G91762#id=18&amp;vid=9541541d71104a64925beae39ace16ce&amp;action=view" TargetMode="External"/><Relationship Id="rId2" Type="http://schemas.openxmlformats.org/officeDocument/2006/relationships/image" Target="../media/image42.tiff"/><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11.xml"/><Relationship Id="rId6" Type="http://schemas.openxmlformats.org/officeDocument/2006/relationships/hyperlink" Target="https://www.youtube.com/watch?v=IzeO0E36RJw" TargetMode="External"/><Relationship Id="rId5" Type="http://schemas.openxmlformats.org/officeDocument/2006/relationships/image" Target="../media/image53.tiff"/><Relationship Id="rId4" Type="http://schemas.openxmlformats.org/officeDocument/2006/relationships/image" Target="../media/image52.tiff"/></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illustrations/thumbs-up-smiley-face-emoji-happy-4007573/" TargetMode="External"/><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I5mVr2R5D-Y" TargetMode="External"/><Relationship Id="rId2" Type="http://schemas.openxmlformats.org/officeDocument/2006/relationships/hyperlink" Target="https://www.youtube.com/watch?v=bs9J-fuwRk0"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reddit.com/r/architecture/comments/1k3odxy/the_church_of_saint_joan_of_arc_rouen_france_1979/"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theoriginalshotels.com/en/hotels/lisieux-cathedrale" TargetMode="External"/><Relationship Id="rId2" Type="http://schemas.openxmlformats.org/officeDocument/2006/relationships/hyperlink" Target="https://www.lisieux-hotel.com/fr"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abmc.gov/cemeteries-memorials/about-normandy-american-cemetery/" TargetMode="External"/><Relationship Id="rId5" Type="http://schemas.openxmlformats.org/officeDocument/2006/relationships/image" Target="../media/image18.png"/><Relationship Id="rId4" Type="http://schemas.openxmlformats.org/officeDocument/2006/relationships/hyperlink" Target="https://www.youtube.com/watch?v=3Y4MHevqq4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a:bodyPr>
          <a:lstStyle/>
          <a:p>
            <a:r>
              <a:rPr lang="en-US" dirty="0"/>
              <a:t>Paris, Lourdes, and Fatima</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normAutofit/>
          </a:bodyPr>
          <a:lstStyle/>
          <a:p>
            <a:r>
              <a:rPr lang="en-US" dirty="0"/>
              <a:t>Deacon Kevin Bagley, D. Min.</a:t>
            </a:r>
          </a:p>
          <a:p>
            <a:r>
              <a:rPr lang="en-US" dirty="0"/>
              <a:t>13 Days- April  21 - May 3, 2026</a:t>
            </a:r>
          </a:p>
        </p:txBody>
      </p:sp>
      <p:sp>
        <p:nvSpPr>
          <p:cNvPr id="3" name="Picture Placeholder 2">
            <a:extLst>
              <a:ext uri="{FF2B5EF4-FFF2-40B4-BE49-F238E27FC236}">
                <a16:creationId xmlns:a16="http://schemas.microsoft.com/office/drawing/2014/main" id="{5AFF8220-E919-4B40-9B66-F32B116415D1}"/>
              </a:ext>
            </a:extLst>
          </p:cNvPr>
          <p:cNvSpPr>
            <a:spLocks noGrp="1"/>
          </p:cNvSpPr>
          <p:nvPr>
            <p:ph type="pic" sz="quarter" idx="13"/>
          </p:nvPr>
        </p:nvSpPr>
        <p:spPr/>
        <p:txBody>
          <a:bodyPr/>
          <a:lstStyle/>
          <a:p>
            <a:endParaRPr lang="en-US"/>
          </a:p>
        </p:txBody>
      </p:sp>
      <p:pic>
        <p:nvPicPr>
          <p:cNvPr id="9" name="Picture 8">
            <a:extLst>
              <a:ext uri="{FF2B5EF4-FFF2-40B4-BE49-F238E27FC236}">
                <a16:creationId xmlns:a16="http://schemas.microsoft.com/office/drawing/2014/main" id="{A93EA5AF-C7DD-914B-BF8E-4408CCF9156C}"/>
              </a:ext>
            </a:extLst>
          </p:cNvPr>
          <p:cNvPicPr>
            <a:picLocks noChangeAspect="1"/>
          </p:cNvPicPr>
          <p:nvPr/>
        </p:nvPicPr>
        <p:blipFill>
          <a:blip r:embed="rId2"/>
          <a:stretch>
            <a:fillRect/>
          </a:stretch>
        </p:blipFill>
        <p:spPr>
          <a:xfrm>
            <a:off x="7299904" y="0"/>
            <a:ext cx="4896612" cy="6858000"/>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C5B759F9-19D0-DA44-5AEE-B25514C4A3DC}"/>
              </a:ext>
            </a:extLst>
          </p:cNvPr>
          <p:cNvSpPr>
            <a:spLocks noGrp="1"/>
          </p:cNvSpPr>
          <p:nvPr>
            <p:ph type="title"/>
          </p:nvPr>
        </p:nvSpPr>
        <p:spPr>
          <a:xfrm>
            <a:off x="223574" y="608058"/>
            <a:ext cx="3945816" cy="1997912"/>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Cathedral of Bayeux</a:t>
            </a:r>
          </a:p>
        </p:txBody>
      </p:sp>
      <p:pic>
        <p:nvPicPr>
          <p:cNvPr id="8" name="Picture Placeholder 7">
            <a:extLst>
              <a:ext uri="{FF2B5EF4-FFF2-40B4-BE49-F238E27FC236}">
                <a16:creationId xmlns:a16="http://schemas.microsoft.com/office/drawing/2014/main" id="{94B9F49C-4E10-BDEB-AEAC-273D341D915A}"/>
              </a:ext>
            </a:extLst>
          </p:cNvPr>
          <p:cNvPicPr>
            <a:picLocks noGrp="1" noChangeAspect="1"/>
          </p:cNvPicPr>
          <p:nvPr>
            <p:ph type="pic" sz="quarter" idx="13"/>
          </p:nvPr>
        </p:nvPicPr>
        <p:blipFill>
          <a:blip r:embed="rId2"/>
          <a:srcRect l="12743" r="9340"/>
          <a:stretch>
            <a:fillRect/>
          </a:stretch>
        </p:blipFill>
        <p:spPr>
          <a:xfrm>
            <a:off x="4607169" y="0"/>
            <a:ext cx="7581783" cy="6857990"/>
          </a:xfrm>
          <a:prstGeom prst="rect">
            <a:avLst/>
          </a:prstGeom>
        </p:spPr>
      </p:pic>
      <p:sp>
        <p:nvSpPr>
          <p:cNvPr id="7" name="Slide Number Placeholder 6">
            <a:extLst>
              <a:ext uri="{FF2B5EF4-FFF2-40B4-BE49-F238E27FC236}">
                <a16:creationId xmlns:a16="http://schemas.microsoft.com/office/drawing/2014/main" id="{BD1FCA8B-3E70-8378-726B-F3FEF3BB5FEC}"/>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4D815C-8BF3-4ECF-A945-A2A7C2983AF9}"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10</a:t>
            </a:fld>
            <a:endParaRPr kumimoji="0" lang="en-US" b="0" i="0" u="none" strike="noStrike" cap="none" spc="0" normalizeH="0" baseline="0" noProof="0">
              <a:ln>
                <a:noFill/>
              </a:ln>
              <a:solidFill>
                <a:srgbClr val="FFFFFF"/>
              </a:solidFill>
              <a:effectLst/>
              <a:uLnTx/>
              <a:uFillTx/>
            </a:endParaRPr>
          </a:p>
        </p:txBody>
      </p:sp>
      <p:sp>
        <p:nvSpPr>
          <p:cNvPr id="6" name="Text Placeholder 5">
            <a:extLst>
              <a:ext uri="{FF2B5EF4-FFF2-40B4-BE49-F238E27FC236}">
                <a16:creationId xmlns:a16="http://schemas.microsoft.com/office/drawing/2014/main" id="{16B61BAA-FA6F-2A19-E087-5C62A66624B2}"/>
              </a:ext>
            </a:extLst>
          </p:cNvPr>
          <p:cNvSpPr>
            <a:spLocks noGrp="1"/>
          </p:cNvSpPr>
          <p:nvPr>
            <p:ph type="body" sz="quarter" idx="15"/>
          </p:nvPr>
        </p:nvSpPr>
        <p:spPr>
          <a:xfrm>
            <a:off x="223574" y="3214027"/>
            <a:ext cx="2859595" cy="2296083"/>
          </a:xfrm>
        </p:spPr>
        <p:txBody>
          <a:bodyPr>
            <a:normAutofit/>
          </a:bodyPr>
          <a:lstStyle/>
          <a:p>
            <a:r>
              <a:rPr lang="en-US" sz="1400" dirty="0"/>
              <a:t>https://bayeux-bessin-tourisme.com/en/visits/monuments/bayeux/cathedrale-de-bayeux</a:t>
            </a:r>
          </a:p>
        </p:txBody>
      </p:sp>
    </p:spTree>
    <p:extLst>
      <p:ext uri="{BB962C8B-B14F-4D97-AF65-F5344CB8AC3E}">
        <p14:creationId xmlns:p14="http://schemas.microsoft.com/office/powerpoint/2010/main" val="424752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521C-547E-E0F3-4F2E-8D78B68BDAFF}"/>
              </a:ext>
            </a:extLst>
          </p:cNvPr>
          <p:cNvSpPr>
            <a:spLocks noGrp="1"/>
          </p:cNvSpPr>
          <p:nvPr>
            <p:ph type="title"/>
          </p:nvPr>
        </p:nvSpPr>
        <p:spPr>
          <a:xfrm>
            <a:off x="347438" y="3428999"/>
            <a:ext cx="3209008" cy="2300591"/>
          </a:xfrm>
        </p:spPr>
        <p:txBody>
          <a:bodyPr>
            <a:normAutofit/>
          </a:bodyPr>
          <a:lstStyle/>
          <a:p>
            <a:r>
              <a:rPr lang="en-US" sz="6000" dirty="0"/>
              <a:t>Lisieux, France</a:t>
            </a:r>
          </a:p>
        </p:txBody>
      </p:sp>
      <p:sp>
        <p:nvSpPr>
          <p:cNvPr id="4" name="Picture Placeholder 3">
            <a:extLst>
              <a:ext uri="{FF2B5EF4-FFF2-40B4-BE49-F238E27FC236}">
                <a16:creationId xmlns:a16="http://schemas.microsoft.com/office/drawing/2014/main" id="{9DD4C3E3-BF42-8B84-CF86-6C8934FA013C}"/>
              </a:ext>
            </a:extLst>
          </p:cNvPr>
          <p:cNvSpPr>
            <a:spLocks noGrp="1"/>
          </p:cNvSpPr>
          <p:nvPr>
            <p:ph type="pic" sz="quarter" idx="13"/>
          </p:nvPr>
        </p:nvSpPr>
        <p:spPr>
          <a:xfrm>
            <a:off x="4047905" y="3513732"/>
            <a:ext cx="8044406" cy="3034661"/>
          </a:xfrm>
        </p:spPr>
        <p:txBody>
          <a:bodyPr>
            <a:normAutofit fontScale="92500" lnSpcReduction="10000"/>
          </a:bodyPr>
          <a:lstStyle/>
          <a:p>
            <a:r>
              <a:rPr lang="en-US" sz="1800" dirty="0"/>
              <a:t>Lisieux, France, holds significant Catholic importance as the home of Saint Thérèse of Lisieux. The town is a major pilgrimage site, second only to Lourdes, due to its association with her life and the large basilica built in her honor. </a:t>
            </a:r>
          </a:p>
          <a:p>
            <a:r>
              <a:rPr lang="en-US" sz="1800" dirty="0"/>
              <a:t>Thérèse Martin, known as "The Little Flower," was a Carmelite nun who died at the young age of 24. Her autobiography, "Story of a Soul," detailed her "little way" of spiritual life, emphasizing simplicity and trust in God's love. </a:t>
            </a:r>
          </a:p>
          <a:p>
            <a:r>
              <a:rPr lang="en-US" sz="1800" dirty="0"/>
              <a:t>Saint Thérèse is the patron saint of missionaries, florists, and the sick, among others. Her intercession is often sought for healing and guidance, with some devotees reporting the appearance of roses, her symbolic flower, when they pray to her. </a:t>
            </a:r>
          </a:p>
        </p:txBody>
      </p:sp>
      <p:pic>
        <p:nvPicPr>
          <p:cNvPr id="8" name="Picture 7">
            <a:extLst>
              <a:ext uri="{FF2B5EF4-FFF2-40B4-BE49-F238E27FC236}">
                <a16:creationId xmlns:a16="http://schemas.microsoft.com/office/drawing/2014/main" id="{1F436B67-2217-68F2-B814-CEC05F37F9E8}"/>
              </a:ext>
            </a:extLst>
          </p:cNvPr>
          <p:cNvPicPr>
            <a:picLocks noChangeAspect="1"/>
          </p:cNvPicPr>
          <p:nvPr/>
        </p:nvPicPr>
        <p:blipFill>
          <a:blip r:embed="rId3"/>
          <a:stretch>
            <a:fillRect/>
          </a:stretch>
        </p:blipFill>
        <p:spPr>
          <a:xfrm>
            <a:off x="1206522" y="74155"/>
            <a:ext cx="6942497" cy="3286115"/>
          </a:xfrm>
          <a:prstGeom prst="rect">
            <a:avLst/>
          </a:prstGeom>
        </p:spPr>
      </p:pic>
      <p:sp>
        <p:nvSpPr>
          <p:cNvPr id="6" name="Text Placeholder 5">
            <a:extLst>
              <a:ext uri="{FF2B5EF4-FFF2-40B4-BE49-F238E27FC236}">
                <a16:creationId xmlns:a16="http://schemas.microsoft.com/office/drawing/2014/main" id="{54373145-5233-C314-3B77-55941D84B280}"/>
              </a:ext>
            </a:extLst>
          </p:cNvPr>
          <p:cNvSpPr>
            <a:spLocks noGrp="1"/>
          </p:cNvSpPr>
          <p:nvPr>
            <p:ph type="body" sz="quarter" idx="15"/>
          </p:nvPr>
        </p:nvSpPr>
        <p:spPr>
          <a:xfrm>
            <a:off x="5222641" y="309607"/>
            <a:ext cx="2637309" cy="1221804"/>
          </a:xfrm>
        </p:spPr>
        <p:txBody>
          <a:bodyPr>
            <a:normAutofit/>
          </a:bodyPr>
          <a:lstStyle/>
          <a:p>
            <a:pPr marL="0" indent="0">
              <a:buNone/>
            </a:pPr>
            <a:r>
              <a:rPr lang="en-US" sz="2800" b="1" dirty="0"/>
              <a:t>Basilica of St. Thérèse </a:t>
            </a:r>
          </a:p>
        </p:txBody>
      </p:sp>
      <p:sp>
        <p:nvSpPr>
          <p:cNvPr id="7" name="Slide Number Placeholder 6">
            <a:extLst>
              <a:ext uri="{FF2B5EF4-FFF2-40B4-BE49-F238E27FC236}">
                <a16:creationId xmlns:a16="http://schemas.microsoft.com/office/drawing/2014/main" id="{54CB679E-80D2-81ED-33E7-68E7D5A83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54CF5433-4810-8532-2952-7CD4BBCF649B}"/>
              </a:ext>
            </a:extLst>
          </p:cNvPr>
          <p:cNvSpPr txBox="1"/>
          <p:nvPr/>
        </p:nvSpPr>
        <p:spPr>
          <a:xfrm>
            <a:off x="8193962" y="686160"/>
            <a:ext cx="4092731" cy="1569660"/>
          </a:xfrm>
          <a:prstGeom prst="rect">
            <a:avLst/>
          </a:prstGeom>
          <a:noFill/>
        </p:spPr>
        <p:txBody>
          <a:bodyPr wrap="square" rtlCol="0">
            <a:spAutoFit/>
          </a:bodyPr>
          <a:lstStyle/>
          <a:p>
            <a:pPr algn="ctr"/>
            <a:r>
              <a:rPr lang="en-US" sz="3200" dirty="0"/>
              <a:t>Saint Thérèse</a:t>
            </a:r>
          </a:p>
          <a:p>
            <a:pPr algn="ctr"/>
            <a:r>
              <a:rPr lang="en-US" sz="3200" dirty="0"/>
              <a:t>of Lisieux</a:t>
            </a:r>
          </a:p>
          <a:p>
            <a:pPr algn="ctr"/>
            <a:r>
              <a:rPr lang="en-US" sz="3200" dirty="0"/>
              <a:t>Doctor of the Church</a:t>
            </a:r>
          </a:p>
        </p:txBody>
      </p:sp>
      <p:sp>
        <p:nvSpPr>
          <p:cNvPr id="11" name="TextBox 10">
            <a:extLst>
              <a:ext uri="{FF2B5EF4-FFF2-40B4-BE49-F238E27FC236}">
                <a16:creationId xmlns:a16="http://schemas.microsoft.com/office/drawing/2014/main" id="{593FF1AA-998B-E653-3EFA-F9487160FC18}"/>
              </a:ext>
            </a:extLst>
          </p:cNvPr>
          <p:cNvSpPr txBox="1"/>
          <p:nvPr/>
        </p:nvSpPr>
        <p:spPr>
          <a:xfrm>
            <a:off x="4934066" y="6445717"/>
            <a:ext cx="6105701" cy="369332"/>
          </a:xfrm>
          <a:prstGeom prst="rect">
            <a:avLst/>
          </a:prstGeom>
          <a:noFill/>
        </p:spPr>
        <p:txBody>
          <a:bodyPr wrap="square">
            <a:spAutoFit/>
          </a:bodyPr>
          <a:lstStyle/>
          <a:p>
            <a:r>
              <a:rPr lang="en-US" dirty="0">
                <a:hlinkClick r:id="rId4"/>
              </a:rPr>
              <a:t>  https://www.catholic.org/saints/saint.php?saint_id=105</a:t>
            </a:r>
            <a:r>
              <a:rPr lang="en-US" dirty="0"/>
              <a:t>  </a:t>
            </a:r>
          </a:p>
        </p:txBody>
      </p:sp>
      <p:sp>
        <p:nvSpPr>
          <p:cNvPr id="3" name="TextBox 2">
            <a:extLst>
              <a:ext uri="{FF2B5EF4-FFF2-40B4-BE49-F238E27FC236}">
                <a16:creationId xmlns:a16="http://schemas.microsoft.com/office/drawing/2014/main" id="{6B79A199-31F0-BAE4-07E1-C61BDAC0D300}"/>
              </a:ext>
            </a:extLst>
          </p:cNvPr>
          <p:cNvSpPr txBox="1"/>
          <p:nvPr/>
        </p:nvSpPr>
        <p:spPr>
          <a:xfrm>
            <a:off x="532264" y="6196519"/>
            <a:ext cx="1646731" cy="523220"/>
          </a:xfrm>
          <a:prstGeom prst="rect">
            <a:avLst/>
          </a:prstGeom>
          <a:noFill/>
        </p:spPr>
        <p:txBody>
          <a:bodyPr wrap="square" rtlCol="0">
            <a:spAutoFit/>
          </a:bodyPr>
          <a:lstStyle/>
          <a:p>
            <a:r>
              <a:rPr lang="en-US" sz="2800" dirty="0">
                <a:highlight>
                  <a:srgbClr val="FF0000"/>
                </a:highlight>
              </a:rPr>
              <a:t>April 24</a:t>
            </a:r>
          </a:p>
        </p:txBody>
      </p:sp>
    </p:spTree>
    <p:extLst>
      <p:ext uri="{BB962C8B-B14F-4D97-AF65-F5344CB8AC3E}">
        <p14:creationId xmlns:p14="http://schemas.microsoft.com/office/powerpoint/2010/main" val="163753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12</a:t>
            </a:fld>
            <a:endParaRPr lang="en-US" noProof="0" dirty="0"/>
          </a:p>
        </p:txBody>
      </p:sp>
      <p:pic>
        <p:nvPicPr>
          <p:cNvPr id="4" name="Picture 3">
            <a:extLst>
              <a:ext uri="{FF2B5EF4-FFF2-40B4-BE49-F238E27FC236}">
                <a16:creationId xmlns:a16="http://schemas.microsoft.com/office/drawing/2014/main" id="{723F1550-3CD6-80F2-958E-FE211896419D}"/>
              </a:ext>
            </a:extLst>
          </p:cNvPr>
          <p:cNvPicPr>
            <a:picLocks noChangeAspect="1"/>
          </p:cNvPicPr>
          <p:nvPr/>
        </p:nvPicPr>
        <p:blipFill>
          <a:blip r:embed="rId2"/>
          <a:stretch>
            <a:fillRect/>
          </a:stretch>
        </p:blipFill>
        <p:spPr>
          <a:xfrm>
            <a:off x="7473082" y="2130237"/>
            <a:ext cx="4391290" cy="3326267"/>
          </a:xfrm>
          <a:prstGeom prst="rect">
            <a:avLst/>
          </a:prstGeom>
        </p:spPr>
      </p:pic>
      <p:pic>
        <p:nvPicPr>
          <p:cNvPr id="6" name="Picture 5">
            <a:extLst>
              <a:ext uri="{FF2B5EF4-FFF2-40B4-BE49-F238E27FC236}">
                <a16:creationId xmlns:a16="http://schemas.microsoft.com/office/drawing/2014/main" id="{168E26EA-297E-BE45-FC5D-F62D2DA022F8}"/>
              </a:ext>
            </a:extLst>
          </p:cNvPr>
          <p:cNvPicPr>
            <a:picLocks noChangeAspect="1"/>
          </p:cNvPicPr>
          <p:nvPr/>
        </p:nvPicPr>
        <p:blipFill>
          <a:blip r:embed="rId3"/>
          <a:stretch>
            <a:fillRect/>
          </a:stretch>
        </p:blipFill>
        <p:spPr>
          <a:xfrm>
            <a:off x="201168" y="1636486"/>
            <a:ext cx="6358760" cy="4816565"/>
          </a:xfrm>
          <a:prstGeom prst="rect">
            <a:avLst/>
          </a:prstGeom>
        </p:spPr>
      </p:pic>
      <p:sp>
        <p:nvSpPr>
          <p:cNvPr id="7" name="Title 6">
            <a:extLst>
              <a:ext uri="{FF2B5EF4-FFF2-40B4-BE49-F238E27FC236}">
                <a16:creationId xmlns:a16="http://schemas.microsoft.com/office/drawing/2014/main" id="{71087C10-04ED-38C5-F692-DBB125E61CD7}"/>
              </a:ext>
            </a:extLst>
          </p:cNvPr>
          <p:cNvSpPr>
            <a:spLocks noGrp="1"/>
          </p:cNvSpPr>
          <p:nvPr>
            <p:ph type="title"/>
          </p:nvPr>
        </p:nvSpPr>
        <p:spPr>
          <a:xfrm>
            <a:off x="201167" y="355824"/>
            <a:ext cx="11663205" cy="1501327"/>
          </a:xfrm>
        </p:spPr>
        <p:txBody>
          <a:bodyPr>
            <a:normAutofit/>
          </a:bodyPr>
          <a:lstStyle/>
          <a:p>
            <a:r>
              <a:rPr lang="en-US" dirty="0"/>
              <a:t>Celebrate Mass at the Carmel Convent</a:t>
            </a:r>
            <a:br>
              <a:rPr lang="en-US" sz="3600" dirty="0"/>
            </a:br>
            <a:endParaRPr lang="en-US" dirty="0"/>
          </a:p>
        </p:txBody>
      </p:sp>
      <p:sp>
        <p:nvSpPr>
          <p:cNvPr id="10" name="TextBox 9">
            <a:extLst>
              <a:ext uri="{FF2B5EF4-FFF2-40B4-BE49-F238E27FC236}">
                <a16:creationId xmlns:a16="http://schemas.microsoft.com/office/drawing/2014/main" id="{6A2AE3BF-7A24-2754-2E7A-69748557E877}"/>
              </a:ext>
            </a:extLst>
          </p:cNvPr>
          <p:cNvSpPr txBox="1"/>
          <p:nvPr/>
        </p:nvSpPr>
        <p:spPr>
          <a:xfrm>
            <a:off x="7607031" y="5729591"/>
            <a:ext cx="1429966" cy="400110"/>
          </a:xfrm>
          <a:prstGeom prst="rect">
            <a:avLst/>
          </a:prstGeom>
          <a:noFill/>
        </p:spPr>
        <p:txBody>
          <a:bodyPr wrap="square" rtlCol="0">
            <a:spAutoFit/>
          </a:bodyPr>
          <a:lstStyle/>
          <a:p>
            <a:r>
              <a:rPr lang="en-US" sz="2000" dirty="0">
                <a:highlight>
                  <a:srgbClr val="FF0000"/>
                </a:highlight>
              </a:rPr>
              <a:t>April 24</a:t>
            </a:r>
          </a:p>
        </p:txBody>
      </p:sp>
    </p:spTree>
    <p:extLst>
      <p:ext uri="{BB962C8B-B14F-4D97-AF65-F5344CB8AC3E}">
        <p14:creationId xmlns:p14="http://schemas.microsoft.com/office/powerpoint/2010/main" val="107475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F6A3-C05D-B44A-938C-6334020BD913}"/>
              </a:ext>
            </a:extLst>
          </p:cNvPr>
          <p:cNvSpPr>
            <a:spLocks noGrp="1"/>
          </p:cNvSpPr>
          <p:nvPr>
            <p:ph type="title"/>
          </p:nvPr>
        </p:nvSpPr>
        <p:spPr>
          <a:xfrm>
            <a:off x="1789889" y="751819"/>
            <a:ext cx="10200944" cy="1327489"/>
          </a:xfrm>
        </p:spPr>
        <p:txBody>
          <a:bodyPr>
            <a:normAutofit fontScale="90000"/>
          </a:bodyPr>
          <a:lstStyle/>
          <a:p>
            <a:pPr algn="ctr"/>
            <a:br>
              <a:rPr lang="en-US" dirty="0"/>
            </a:br>
            <a:r>
              <a:rPr lang="en-US" sz="6000" dirty="0"/>
              <a:t>A panoramic tour of Paris</a:t>
            </a:r>
            <a:br>
              <a:rPr lang="en-US" sz="6000" dirty="0"/>
            </a:br>
            <a:endParaRPr lang="en-US" dirty="0"/>
          </a:p>
        </p:txBody>
      </p:sp>
      <p:sp>
        <p:nvSpPr>
          <p:cNvPr id="4" name="Footer Placeholder 3">
            <a:extLst>
              <a:ext uri="{FF2B5EF4-FFF2-40B4-BE49-F238E27FC236}">
                <a16:creationId xmlns:a16="http://schemas.microsoft.com/office/drawing/2014/main" id="{700C8978-1E1C-4B48-A6FF-3ABDBB1A6A07}"/>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pic>
        <p:nvPicPr>
          <p:cNvPr id="7" name="Picture Placeholder 6">
            <a:extLst>
              <a:ext uri="{FF2B5EF4-FFF2-40B4-BE49-F238E27FC236}">
                <a16:creationId xmlns:a16="http://schemas.microsoft.com/office/drawing/2014/main" id="{2557DFA5-4312-F441-828B-3FA606C1CCE7}"/>
              </a:ext>
            </a:extLst>
          </p:cNvPr>
          <p:cNvPicPr>
            <a:picLocks noGrp="1" noChangeAspect="1"/>
          </p:cNvPicPr>
          <p:nvPr>
            <p:ph type="pic" sz="quarter" idx="13"/>
          </p:nvPr>
        </p:nvPicPr>
        <p:blipFill>
          <a:blip r:embed="rId2"/>
          <a:srcRect l="8438" r="8438"/>
          <a:stretch>
            <a:fillRect/>
          </a:stretch>
        </p:blipFill>
        <p:spPr>
          <a:xfrm>
            <a:off x="122412" y="2286000"/>
            <a:ext cx="7009907" cy="4572000"/>
          </a:xfrm>
          <a:prstGeom prst="rect">
            <a:avLst/>
          </a:prstGeom>
        </p:spPr>
      </p:pic>
      <p:sp>
        <p:nvSpPr>
          <p:cNvPr id="8" name="TextBox 7">
            <a:extLst>
              <a:ext uri="{FF2B5EF4-FFF2-40B4-BE49-F238E27FC236}">
                <a16:creationId xmlns:a16="http://schemas.microsoft.com/office/drawing/2014/main" id="{436FEC84-6230-BC44-8A28-7ED422A3AD9A}"/>
              </a:ext>
            </a:extLst>
          </p:cNvPr>
          <p:cNvSpPr txBox="1"/>
          <p:nvPr/>
        </p:nvSpPr>
        <p:spPr>
          <a:xfrm>
            <a:off x="7223760" y="2377439"/>
            <a:ext cx="4773167" cy="646331"/>
          </a:xfrm>
          <a:prstGeom prst="rect">
            <a:avLst/>
          </a:prstGeom>
          <a:noFill/>
        </p:spPr>
        <p:txBody>
          <a:bodyPr wrap="square" rtlCol="0">
            <a:spAutoFit/>
          </a:bodyPr>
          <a:lstStyle/>
          <a:p>
            <a:pPr algn="ctr"/>
            <a:r>
              <a:rPr lang="en-US" sz="3600" b="1" dirty="0"/>
              <a:t>Arc de </a:t>
            </a:r>
            <a:r>
              <a:rPr lang="en-US" sz="3600" b="1" dirty="0" err="1"/>
              <a:t>Triomphe</a:t>
            </a:r>
            <a:endParaRPr lang="en-US" sz="3600" b="1" dirty="0"/>
          </a:p>
        </p:txBody>
      </p:sp>
      <p:sp>
        <p:nvSpPr>
          <p:cNvPr id="9" name="TextBox 8">
            <a:extLst>
              <a:ext uri="{FF2B5EF4-FFF2-40B4-BE49-F238E27FC236}">
                <a16:creationId xmlns:a16="http://schemas.microsoft.com/office/drawing/2014/main" id="{908BDD3E-EDFF-C246-9640-EB7D419FE62A}"/>
              </a:ext>
            </a:extLst>
          </p:cNvPr>
          <p:cNvSpPr txBox="1"/>
          <p:nvPr/>
        </p:nvSpPr>
        <p:spPr>
          <a:xfrm>
            <a:off x="7381493" y="3023770"/>
            <a:ext cx="4457700" cy="4524315"/>
          </a:xfrm>
          <a:prstGeom prst="rect">
            <a:avLst/>
          </a:prstGeom>
          <a:noFill/>
        </p:spPr>
        <p:txBody>
          <a:bodyPr wrap="square" rtlCol="0">
            <a:spAutoFit/>
          </a:bodyPr>
          <a:lstStyle/>
          <a:p>
            <a:r>
              <a:rPr lang="en-US" sz="2400" dirty="0"/>
              <a:t>The Arc de </a:t>
            </a:r>
            <a:r>
              <a:rPr lang="en-US" sz="2400" dirty="0" err="1"/>
              <a:t>Triomphe</a:t>
            </a:r>
            <a:r>
              <a:rPr lang="en-US" sz="2400" dirty="0"/>
              <a:t> is an iconic symbol of French national identity and took 30 years to build. The Tour de bicycle race ends near it each year, and the annual military parade marking July 14—known both as French National Day and Bastille Day—begins its journey at the arch.</a:t>
            </a:r>
          </a:p>
          <a:p>
            <a:br>
              <a:rPr lang="en-US" sz="2400" dirty="0"/>
            </a:br>
            <a:endParaRPr lang="en-US" sz="2400" dirty="0"/>
          </a:p>
        </p:txBody>
      </p:sp>
      <p:sp>
        <p:nvSpPr>
          <p:cNvPr id="5" name="TextBox 4">
            <a:extLst>
              <a:ext uri="{FF2B5EF4-FFF2-40B4-BE49-F238E27FC236}">
                <a16:creationId xmlns:a16="http://schemas.microsoft.com/office/drawing/2014/main" id="{43DAFC05-0A38-3B44-973C-95C4A7304955}"/>
              </a:ext>
            </a:extLst>
          </p:cNvPr>
          <p:cNvSpPr txBox="1"/>
          <p:nvPr/>
        </p:nvSpPr>
        <p:spPr>
          <a:xfrm>
            <a:off x="201167" y="228599"/>
            <a:ext cx="1763819" cy="523220"/>
          </a:xfrm>
          <a:prstGeom prst="rect">
            <a:avLst/>
          </a:prstGeom>
          <a:noFill/>
        </p:spPr>
        <p:txBody>
          <a:bodyPr wrap="square" rtlCol="0">
            <a:spAutoFit/>
          </a:bodyPr>
          <a:lstStyle/>
          <a:p>
            <a:r>
              <a:rPr lang="en-US" sz="2800" b="1" dirty="0">
                <a:solidFill>
                  <a:schemeClr val="bg1"/>
                </a:solidFill>
                <a:highlight>
                  <a:srgbClr val="FF0000"/>
                </a:highlight>
              </a:rPr>
              <a:t>April 25</a:t>
            </a:r>
          </a:p>
        </p:txBody>
      </p:sp>
    </p:spTree>
    <p:extLst>
      <p:ext uri="{BB962C8B-B14F-4D97-AF65-F5344CB8AC3E}">
        <p14:creationId xmlns:p14="http://schemas.microsoft.com/office/powerpoint/2010/main" val="262765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8589-9B74-D742-ADC2-6FBDF2831DCD}"/>
              </a:ext>
            </a:extLst>
          </p:cNvPr>
          <p:cNvSpPr>
            <a:spLocks noGrp="1"/>
          </p:cNvSpPr>
          <p:nvPr>
            <p:ph type="title"/>
          </p:nvPr>
        </p:nvSpPr>
        <p:spPr>
          <a:xfrm>
            <a:off x="1933687" y="561703"/>
            <a:ext cx="8255342" cy="991240"/>
          </a:xfrm>
        </p:spPr>
        <p:txBody>
          <a:bodyPr>
            <a:noAutofit/>
          </a:bodyPr>
          <a:lstStyle/>
          <a:p>
            <a:r>
              <a:rPr lang="en-US" sz="5400" dirty="0"/>
              <a:t>Notre Dame Cathedral</a:t>
            </a:r>
          </a:p>
        </p:txBody>
      </p:sp>
      <p:sp>
        <p:nvSpPr>
          <p:cNvPr id="4" name="Footer Placeholder 3">
            <a:extLst>
              <a:ext uri="{FF2B5EF4-FFF2-40B4-BE49-F238E27FC236}">
                <a16:creationId xmlns:a16="http://schemas.microsoft.com/office/drawing/2014/main" id="{9A662793-710A-D942-8138-C58C8ABD4D80}"/>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4AA1E01C-A40F-4B41-B550-570828BCD379}"/>
              </a:ext>
            </a:extLst>
          </p:cNvPr>
          <p:cNvSpPr>
            <a:spLocks noGrp="1"/>
          </p:cNvSpPr>
          <p:nvPr>
            <p:ph idx="1"/>
          </p:nvPr>
        </p:nvSpPr>
        <p:spPr>
          <a:xfrm>
            <a:off x="5351389" y="2286000"/>
            <a:ext cx="6557554" cy="3676700"/>
          </a:xfrm>
        </p:spPr>
        <p:txBody>
          <a:bodyPr>
            <a:noAutofit/>
          </a:bodyPr>
          <a:lstStyle/>
          <a:p>
            <a:r>
              <a:rPr lang="en-US" sz="3600" dirty="0"/>
              <a:t>Notre Dame Cathedral is the most famous of the Gothic cathedrals of the Middle Ages and is distinguished for it’s size, antiquity, and architectural interest.</a:t>
            </a:r>
          </a:p>
        </p:txBody>
      </p:sp>
      <p:sp>
        <p:nvSpPr>
          <p:cNvPr id="6" name="Slide Number Placeholder 5">
            <a:extLst>
              <a:ext uri="{FF2B5EF4-FFF2-40B4-BE49-F238E27FC236}">
                <a16:creationId xmlns:a16="http://schemas.microsoft.com/office/drawing/2014/main" id="{AEB62ADF-3DE4-F644-AA39-EF7108A520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Placeholder 6">
            <a:extLst>
              <a:ext uri="{FF2B5EF4-FFF2-40B4-BE49-F238E27FC236}">
                <a16:creationId xmlns:a16="http://schemas.microsoft.com/office/drawing/2014/main" id="{9DADADAB-F6F5-0347-AA72-0FCB0E3B8F49}"/>
              </a:ext>
            </a:extLst>
          </p:cNvPr>
          <p:cNvPicPr>
            <a:picLocks noGrp="1" noChangeAspect="1"/>
          </p:cNvPicPr>
          <p:nvPr>
            <p:ph type="pic" sz="quarter" idx="13"/>
          </p:nvPr>
        </p:nvPicPr>
        <p:blipFill>
          <a:blip r:embed="rId2"/>
          <a:srcRect l="13079" r="13079"/>
          <a:stretch>
            <a:fillRect/>
          </a:stretch>
        </p:blipFill>
        <p:spPr>
          <a:prstGeom prst="rect">
            <a:avLst/>
          </a:prstGeom>
        </p:spPr>
      </p:pic>
      <p:sp>
        <p:nvSpPr>
          <p:cNvPr id="10" name="TextBox 9">
            <a:extLst>
              <a:ext uri="{FF2B5EF4-FFF2-40B4-BE49-F238E27FC236}">
                <a16:creationId xmlns:a16="http://schemas.microsoft.com/office/drawing/2014/main" id="{19F31D88-7ABB-C84D-86E5-8219D0A87A7B}"/>
              </a:ext>
            </a:extLst>
          </p:cNvPr>
          <p:cNvSpPr txBox="1"/>
          <p:nvPr/>
        </p:nvSpPr>
        <p:spPr>
          <a:xfrm>
            <a:off x="6042940" y="6033184"/>
            <a:ext cx="4347411" cy="707886"/>
          </a:xfrm>
          <a:prstGeom prst="rect">
            <a:avLst/>
          </a:prstGeom>
          <a:noFill/>
        </p:spPr>
        <p:txBody>
          <a:bodyPr wrap="square" rtlCol="0">
            <a:spAutoFit/>
          </a:bodyPr>
          <a:lstStyle/>
          <a:p>
            <a:r>
              <a:rPr lang="en-US" sz="2000" dirty="0">
                <a:hlinkClick r:id="rId3"/>
              </a:rPr>
              <a:t>https://www.britannica.com/topic/Notre-Dame-de-Paris</a:t>
            </a:r>
            <a:r>
              <a:rPr lang="en-US" sz="2000" dirty="0"/>
              <a:t> </a:t>
            </a:r>
          </a:p>
        </p:txBody>
      </p:sp>
    </p:spTree>
    <p:extLst>
      <p:ext uri="{BB962C8B-B14F-4D97-AF65-F5344CB8AC3E}">
        <p14:creationId xmlns:p14="http://schemas.microsoft.com/office/powerpoint/2010/main" val="3471301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101231" y="227637"/>
            <a:ext cx="1843314" cy="1190171"/>
          </a:xfrm>
        </p:spPr>
        <p:txBody>
          <a:bodyPr>
            <a:normAutofit fontScale="90000"/>
          </a:bodyPr>
          <a:lstStyle/>
          <a:p>
            <a:br>
              <a:rPr lang="en-US" sz="2400" b="0" dirty="0"/>
            </a:br>
            <a:br>
              <a:rPr lang="en-US" sz="2400" b="0" dirty="0"/>
            </a:br>
            <a:r>
              <a:rPr lang="en-US" sz="2400" b="0" dirty="0"/>
              <a:t>   </a:t>
            </a:r>
            <a:br>
              <a:rPr lang="en-US" sz="2400" b="0" dirty="0"/>
            </a:br>
            <a:r>
              <a:rPr lang="en-US" sz="2400" b="0" dirty="0"/>
              <a:t>     </a:t>
            </a:r>
            <a:br>
              <a:rPr lang="en-US" sz="2400" b="0" dirty="0"/>
            </a:br>
            <a:r>
              <a:rPr lang="en-US" sz="2400" b="0" dirty="0"/>
              <a:t>                                            </a:t>
            </a:r>
            <a:endParaRPr lang="en-US" sz="3600" b="0" dirty="0"/>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4294967295"/>
          </p:nvPr>
        </p:nvSpPr>
        <p:spPr>
          <a:xfrm>
            <a:off x="11365992" y="6356350"/>
            <a:ext cx="630936" cy="365125"/>
          </a:xfrm>
        </p:spPr>
        <p:txBody>
          <a:bodyPr/>
          <a:lstStyle/>
          <a:p>
            <a:pPr lvl="0"/>
            <a:fld id="{2722F022-211C-4882-844C-086FEA6806AA}" type="slidenum">
              <a:rPr lang="en-US" noProof="0" smtClean="0"/>
              <a:pPr lvl="0"/>
              <a:t>15</a:t>
            </a:fld>
            <a:endParaRPr lang="en-US" noProof="0" dirty="0"/>
          </a:p>
        </p:txBody>
      </p:sp>
      <p:pic>
        <p:nvPicPr>
          <p:cNvPr id="19" name="Picture 18">
            <a:extLst>
              <a:ext uri="{FF2B5EF4-FFF2-40B4-BE49-F238E27FC236}">
                <a16:creationId xmlns:a16="http://schemas.microsoft.com/office/drawing/2014/main" id="{4895B878-111F-4745-908E-03FD168202F1}"/>
              </a:ext>
            </a:extLst>
          </p:cNvPr>
          <p:cNvPicPr>
            <a:picLocks noChangeAspect="1"/>
          </p:cNvPicPr>
          <p:nvPr/>
        </p:nvPicPr>
        <p:blipFill>
          <a:blip r:embed="rId3"/>
          <a:stretch>
            <a:fillRect/>
          </a:stretch>
        </p:blipFill>
        <p:spPr>
          <a:xfrm>
            <a:off x="273463" y="227637"/>
            <a:ext cx="10235133" cy="5696675"/>
          </a:xfrm>
          <a:prstGeom prst="rect">
            <a:avLst/>
          </a:prstGeom>
        </p:spPr>
      </p:pic>
      <p:sp>
        <p:nvSpPr>
          <p:cNvPr id="30" name="Rectangle 29">
            <a:extLst>
              <a:ext uri="{FF2B5EF4-FFF2-40B4-BE49-F238E27FC236}">
                <a16:creationId xmlns:a16="http://schemas.microsoft.com/office/drawing/2014/main" id="{AFBAAF46-29A3-5C49-9B57-74704BD370E9}"/>
              </a:ext>
            </a:extLst>
          </p:cNvPr>
          <p:cNvSpPr/>
          <p:nvPr/>
        </p:nvSpPr>
        <p:spPr>
          <a:xfrm>
            <a:off x="1022888" y="6075144"/>
            <a:ext cx="9132628" cy="646331"/>
          </a:xfrm>
          <a:prstGeom prst="rect">
            <a:avLst/>
          </a:prstGeom>
        </p:spPr>
        <p:txBody>
          <a:bodyPr wrap="none">
            <a:spAutoFit/>
          </a:bodyPr>
          <a:lstStyle/>
          <a:p>
            <a:r>
              <a:rPr lang="en-US" sz="3600" b="1" dirty="0"/>
              <a:t>Celebrating Mass at </a:t>
            </a:r>
            <a:r>
              <a:rPr lang="en-US" sz="3600" b="1" dirty="0" err="1"/>
              <a:t>Sacre</a:t>
            </a:r>
            <a:r>
              <a:rPr lang="en-US" sz="3600" b="1" dirty="0"/>
              <a:t> Coeur Church</a:t>
            </a:r>
          </a:p>
        </p:txBody>
      </p:sp>
    </p:spTree>
    <p:extLst>
      <p:ext uri="{BB962C8B-B14F-4D97-AF65-F5344CB8AC3E}">
        <p14:creationId xmlns:p14="http://schemas.microsoft.com/office/powerpoint/2010/main" val="2826028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93D-7365-314A-9FB9-E8F762E28D85}"/>
              </a:ext>
            </a:extLst>
          </p:cNvPr>
          <p:cNvSpPr>
            <a:spLocks noGrp="1"/>
          </p:cNvSpPr>
          <p:nvPr>
            <p:ph type="title"/>
          </p:nvPr>
        </p:nvSpPr>
        <p:spPr>
          <a:xfrm>
            <a:off x="649045" y="391886"/>
            <a:ext cx="11146715" cy="1474565"/>
          </a:xfrm>
        </p:spPr>
        <p:txBody>
          <a:bodyPr>
            <a:normAutofit/>
          </a:bodyPr>
          <a:lstStyle/>
          <a:p>
            <a:pPr algn="ctr"/>
            <a:r>
              <a:rPr lang="en-US" sz="8800" dirty="0"/>
              <a:t>Eiffel Tower</a:t>
            </a:r>
          </a:p>
        </p:txBody>
      </p:sp>
      <p:sp>
        <p:nvSpPr>
          <p:cNvPr id="4" name="Footer Placeholder 3">
            <a:extLst>
              <a:ext uri="{FF2B5EF4-FFF2-40B4-BE49-F238E27FC236}">
                <a16:creationId xmlns:a16="http://schemas.microsoft.com/office/drawing/2014/main" id="{611AF1B3-74BA-4146-A9E2-A0A26E77C179}"/>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pic>
        <p:nvPicPr>
          <p:cNvPr id="11" name="Content Placeholder 10">
            <a:extLst>
              <a:ext uri="{FF2B5EF4-FFF2-40B4-BE49-F238E27FC236}">
                <a16:creationId xmlns:a16="http://schemas.microsoft.com/office/drawing/2014/main" id="{4C44B1BA-762C-BA4E-841F-570C1D0D84E3}"/>
              </a:ext>
            </a:extLst>
          </p:cNvPr>
          <p:cNvPicPr>
            <a:picLocks noGrp="1" noChangeAspect="1"/>
          </p:cNvPicPr>
          <p:nvPr>
            <p:ph idx="1"/>
          </p:nvPr>
        </p:nvPicPr>
        <p:blipFill>
          <a:blip r:embed="rId2"/>
          <a:stretch>
            <a:fillRect/>
          </a:stretch>
        </p:blipFill>
        <p:spPr>
          <a:xfrm>
            <a:off x="249774" y="3084597"/>
            <a:ext cx="5886450" cy="3330491"/>
          </a:xfrm>
          <a:prstGeom prst="rect">
            <a:avLst/>
          </a:prstGeom>
        </p:spPr>
      </p:pic>
      <p:sp>
        <p:nvSpPr>
          <p:cNvPr id="6" name="Slide Number Placeholder 5">
            <a:extLst>
              <a:ext uri="{FF2B5EF4-FFF2-40B4-BE49-F238E27FC236}">
                <a16:creationId xmlns:a16="http://schemas.microsoft.com/office/drawing/2014/main" id="{1C5E39D0-F27B-664A-974C-6CB4FD457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Content Placeholder 4">
            <a:extLst>
              <a:ext uri="{FF2B5EF4-FFF2-40B4-BE49-F238E27FC236}">
                <a16:creationId xmlns:a16="http://schemas.microsoft.com/office/drawing/2014/main" id="{4B3ABF1F-A807-5E43-819D-39E008A8355A}"/>
              </a:ext>
            </a:extLst>
          </p:cNvPr>
          <p:cNvSpPr txBox="1">
            <a:spLocks/>
          </p:cNvSpPr>
          <p:nvPr/>
        </p:nvSpPr>
        <p:spPr>
          <a:xfrm>
            <a:off x="201168" y="2351190"/>
            <a:ext cx="5782819" cy="733407"/>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It took  2 years, 2 months and 5 days to complete the Eiffel Tower</a:t>
            </a:r>
          </a:p>
        </p:txBody>
      </p:sp>
      <p:pic>
        <p:nvPicPr>
          <p:cNvPr id="8" name="Picture Placeholder 7">
            <a:extLst>
              <a:ext uri="{FF2B5EF4-FFF2-40B4-BE49-F238E27FC236}">
                <a16:creationId xmlns:a16="http://schemas.microsoft.com/office/drawing/2014/main" id="{6BCA86C4-5CBE-3947-B325-51B1AD970924}"/>
              </a:ext>
            </a:extLst>
          </p:cNvPr>
          <p:cNvPicPr>
            <a:picLocks noGrp="1" noChangeAspect="1"/>
          </p:cNvPicPr>
          <p:nvPr>
            <p:ph type="pic" sz="quarter" idx="13"/>
          </p:nvPr>
        </p:nvPicPr>
        <p:blipFill>
          <a:blip r:embed="rId3"/>
          <a:srcRect l="9025" r="9025"/>
          <a:stretch>
            <a:fillRect/>
          </a:stretch>
        </p:blipFill>
        <p:spPr>
          <a:xfrm>
            <a:off x="6288460" y="2351190"/>
            <a:ext cx="5708278" cy="4506809"/>
          </a:xfrm>
          <a:prstGeom prst="rect">
            <a:avLst/>
          </a:prstGeom>
        </p:spPr>
      </p:pic>
      <p:sp>
        <p:nvSpPr>
          <p:cNvPr id="10" name="TextBox 9">
            <a:extLst>
              <a:ext uri="{FF2B5EF4-FFF2-40B4-BE49-F238E27FC236}">
                <a16:creationId xmlns:a16="http://schemas.microsoft.com/office/drawing/2014/main" id="{4411A2F4-303A-6146-A940-7D45CB05D6D2}"/>
              </a:ext>
            </a:extLst>
          </p:cNvPr>
          <p:cNvSpPr txBox="1"/>
          <p:nvPr/>
        </p:nvSpPr>
        <p:spPr>
          <a:xfrm>
            <a:off x="201168" y="222704"/>
            <a:ext cx="1131242" cy="830997"/>
          </a:xfrm>
          <a:prstGeom prst="rect">
            <a:avLst/>
          </a:prstGeom>
          <a:noFill/>
        </p:spPr>
        <p:txBody>
          <a:bodyPr wrap="square" rtlCol="0">
            <a:spAutoFit/>
          </a:bodyPr>
          <a:lstStyle/>
          <a:p>
            <a:r>
              <a:rPr lang="en-US" sz="2400" b="1" dirty="0">
                <a:solidFill>
                  <a:schemeClr val="bg1"/>
                </a:solidFill>
              </a:rPr>
              <a:t>Day 3 Cont.</a:t>
            </a:r>
          </a:p>
        </p:txBody>
      </p:sp>
      <p:sp>
        <p:nvSpPr>
          <p:cNvPr id="12" name="TextBox 11">
            <a:extLst>
              <a:ext uri="{FF2B5EF4-FFF2-40B4-BE49-F238E27FC236}">
                <a16:creationId xmlns:a16="http://schemas.microsoft.com/office/drawing/2014/main" id="{91989EBC-EEC6-B14E-A3B3-13A0B0F71658}"/>
              </a:ext>
            </a:extLst>
          </p:cNvPr>
          <p:cNvSpPr txBox="1"/>
          <p:nvPr/>
        </p:nvSpPr>
        <p:spPr>
          <a:xfrm>
            <a:off x="292417" y="5934669"/>
            <a:ext cx="6288270" cy="923330"/>
          </a:xfrm>
          <a:prstGeom prst="rect">
            <a:avLst/>
          </a:prstGeom>
          <a:noFill/>
        </p:spPr>
        <p:txBody>
          <a:bodyPr wrap="square" rtlCol="0">
            <a:spAutoFit/>
          </a:bodyPr>
          <a:lstStyle/>
          <a:p>
            <a:r>
              <a:rPr lang="en-US" u="sng" dirty="0">
                <a:hlinkClick r:id="rId4">
                  <a:extLst>
                    <a:ext uri="{A12FA001-AC4F-418D-AE19-62706E023703}">
                      <ahyp:hlinkClr xmlns:ahyp="http://schemas.microsoft.com/office/drawing/2018/hyperlinkcolor" val="tx"/>
                    </a:ext>
                  </a:extLst>
                </a:hlinkClick>
              </a:rPr>
              <a:t> </a:t>
            </a:r>
          </a:p>
          <a:p>
            <a:endParaRPr lang="en-US" u="sng" dirty="0">
              <a:hlinkClick r:id="rId4">
                <a:extLst>
                  <a:ext uri="{A12FA001-AC4F-418D-AE19-62706E023703}">
                    <ahyp:hlinkClr xmlns:ahyp="http://schemas.microsoft.com/office/drawing/2018/hyperlinkcolor" val="tx"/>
                  </a:ext>
                </a:extLst>
              </a:hlinkClick>
            </a:endParaRPr>
          </a:p>
          <a:p>
            <a:r>
              <a:rPr lang="en-US" dirty="0">
                <a:solidFill>
                  <a:schemeClr val="accent1"/>
                </a:solidFill>
                <a:hlinkClick r:id="rId4">
                  <a:extLst>
                    <a:ext uri="{A12FA001-AC4F-418D-AE19-62706E023703}">
                      <ahyp:hlinkClr xmlns:ahyp="http://schemas.microsoft.com/office/drawing/2018/hyperlinkcolor" val="tx"/>
                    </a:ext>
                  </a:extLst>
                </a:hlinkClick>
              </a:rPr>
              <a:t>https://www.toureiffel.paris/fr/bien-preparer-votre-visite</a:t>
            </a:r>
            <a:r>
              <a:rPr lang="en-US" dirty="0"/>
              <a:t> </a:t>
            </a:r>
          </a:p>
        </p:txBody>
      </p:sp>
    </p:spTree>
    <p:extLst>
      <p:ext uri="{BB962C8B-B14F-4D97-AF65-F5344CB8AC3E}">
        <p14:creationId xmlns:p14="http://schemas.microsoft.com/office/powerpoint/2010/main" val="187368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6BE410-8A5C-9E89-411C-73C340AE2809}"/>
              </a:ext>
            </a:extLst>
          </p:cNvPr>
          <p:cNvPicPr>
            <a:picLocks noChangeAspect="1"/>
          </p:cNvPicPr>
          <p:nvPr/>
        </p:nvPicPr>
        <p:blipFill>
          <a:blip r:embed="rId2"/>
          <a:srcRect l="9663" r="18254" b="-1"/>
          <a:stretch>
            <a:fillRect/>
          </a:stretch>
        </p:blipFill>
        <p:spPr>
          <a:xfrm>
            <a:off x="20" y="638177"/>
            <a:ext cx="3017500" cy="5581644"/>
          </a:xfrm>
          <a:prstGeom prst="rect">
            <a:avLst/>
          </a:prstGeom>
        </p:spPr>
      </p:pic>
      <p:pic>
        <p:nvPicPr>
          <p:cNvPr id="8" name="Picture 7">
            <a:extLst>
              <a:ext uri="{FF2B5EF4-FFF2-40B4-BE49-F238E27FC236}">
                <a16:creationId xmlns:a16="http://schemas.microsoft.com/office/drawing/2014/main" id="{38682BCF-326A-6AEC-E0A0-B313AAE6F556}"/>
              </a:ext>
            </a:extLst>
          </p:cNvPr>
          <p:cNvPicPr>
            <a:picLocks noChangeAspect="1"/>
          </p:cNvPicPr>
          <p:nvPr/>
        </p:nvPicPr>
        <p:blipFill>
          <a:blip r:embed="rId3"/>
          <a:srcRect l="10662" r="10737" b="-3"/>
          <a:stretch>
            <a:fillRect/>
          </a:stretch>
        </p:blipFill>
        <p:spPr>
          <a:xfrm>
            <a:off x="3171272" y="638179"/>
            <a:ext cx="5849456" cy="5581644"/>
          </a:xfrm>
          <a:prstGeom prst="rect">
            <a:avLst/>
          </a:prstGeom>
        </p:spPr>
      </p:pic>
      <p:pic>
        <p:nvPicPr>
          <p:cNvPr id="2" name="Picture 1">
            <a:extLst>
              <a:ext uri="{FF2B5EF4-FFF2-40B4-BE49-F238E27FC236}">
                <a16:creationId xmlns:a16="http://schemas.microsoft.com/office/drawing/2014/main" id="{D8624FF6-DF74-4259-7EE8-880B645B8474}"/>
              </a:ext>
            </a:extLst>
          </p:cNvPr>
          <p:cNvPicPr>
            <a:picLocks noChangeAspect="1"/>
          </p:cNvPicPr>
          <p:nvPr/>
        </p:nvPicPr>
        <p:blipFill>
          <a:blip r:embed="rId4"/>
          <a:srcRect l="40935" t="7194" r="33257" b="35579"/>
          <a:stretch>
            <a:fillRect/>
          </a:stretch>
        </p:blipFill>
        <p:spPr>
          <a:xfrm>
            <a:off x="9569886" y="873690"/>
            <a:ext cx="2304788" cy="5110619"/>
          </a:xfrm>
          <a:prstGeom prst="rect">
            <a:avLst/>
          </a:prstGeom>
        </p:spPr>
      </p:pic>
      <p:sp>
        <p:nvSpPr>
          <p:cNvPr id="15" name="Rectangle 14">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12ADCC9-C991-E86C-5AD4-743B119FE82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sz="1200"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17</a:t>
            </a:fld>
            <a:endParaRPr kumimoji="0" lang="en-US" sz="1200"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284790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5CCF-2770-D85B-6F37-F3D91DE2C4CA}"/>
              </a:ext>
            </a:extLst>
          </p:cNvPr>
          <p:cNvSpPr>
            <a:spLocks noGrp="1"/>
          </p:cNvSpPr>
          <p:nvPr>
            <p:ph type="title"/>
          </p:nvPr>
        </p:nvSpPr>
        <p:spPr/>
        <p:txBody>
          <a:bodyPr>
            <a:normAutofit/>
          </a:bodyPr>
          <a:lstStyle/>
          <a:p>
            <a:r>
              <a:rPr lang="en-US" dirty="0"/>
              <a:t>Seine River Cruise with Dinner </a:t>
            </a:r>
            <a:r>
              <a:rPr lang="fr-029" dirty="0"/>
              <a:t>Bateaux Parisiens</a:t>
            </a:r>
            <a:endParaRPr lang="en-US" dirty="0"/>
          </a:p>
        </p:txBody>
      </p:sp>
      <p:sp>
        <p:nvSpPr>
          <p:cNvPr id="6" name="Slide Number Placeholder 5">
            <a:extLst>
              <a:ext uri="{FF2B5EF4-FFF2-40B4-BE49-F238E27FC236}">
                <a16:creationId xmlns:a16="http://schemas.microsoft.com/office/drawing/2014/main" id="{7DE8AA24-3D33-7904-DC73-B7407888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545AC85C-79C4-E5F0-26AA-91FA2BAB0E4F}"/>
              </a:ext>
            </a:extLst>
          </p:cNvPr>
          <p:cNvPicPr>
            <a:picLocks noChangeAspect="1"/>
          </p:cNvPicPr>
          <p:nvPr/>
        </p:nvPicPr>
        <p:blipFill>
          <a:blip r:embed="rId2"/>
          <a:srcRect t="14914" r="9772"/>
          <a:stretch>
            <a:fillRect/>
          </a:stretch>
        </p:blipFill>
        <p:spPr>
          <a:xfrm>
            <a:off x="89565" y="2493913"/>
            <a:ext cx="7067788" cy="3998963"/>
          </a:xfrm>
          <a:prstGeom prst="rect">
            <a:avLst/>
          </a:prstGeom>
        </p:spPr>
      </p:pic>
      <p:pic>
        <p:nvPicPr>
          <p:cNvPr id="9" name="Picture 8">
            <a:extLst>
              <a:ext uri="{FF2B5EF4-FFF2-40B4-BE49-F238E27FC236}">
                <a16:creationId xmlns:a16="http://schemas.microsoft.com/office/drawing/2014/main" id="{238272AA-F5D4-32CB-8D17-0703D6BC89C8}"/>
              </a:ext>
            </a:extLst>
          </p:cNvPr>
          <p:cNvPicPr>
            <a:picLocks noChangeAspect="1"/>
          </p:cNvPicPr>
          <p:nvPr/>
        </p:nvPicPr>
        <p:blipFill>
          <a:blip r:embed="rId3"/>
          <a:srcRect l="8217" r="16957" b="12171"/>
          <a:stretch>
            <a:fillRect/>
          </a:stretch>
        </p:blipFill>
        <p:spPr>
          <a:xfrm>
            <a:off x="6318734" y="2115817"/>
            <a:ext cx="5678194" cy="3998963"/>
          </a:xfrm>
          <a:prstGeom prst="rect">
            <a:avLst/>
          </a:prstGeom>
        </p:spPr>
      </p:pic>
    </p:spTree>
    <p:extLst>
      <p:ext uri="{BB962C8B-B14F-4D97-AF65-F5344CB8AC3E}">
        <p14:creationId xmlns:p14="http://schemas.microsoft.com/office/powerpoint/2010/main" val="317381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16EBFA-5FDF-66F1-9576-B32355ED7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DCD4607A-3793-8F7D-BF7D-58CD880100F7}"/>
              </a:ext>
            </a:extLst>
          </p:cNvPr>
          <p:cNvPicPr>
            <a:picLocks noChangeAspect="1"/>
          </p:cNvPicPr>
          <p:nvPr/>
        </p:nvPicPr>
        <p:blipFill>
          <a:blip r:embed="rId2"/>
          <a:stretch>
            <a:fillRect/>
          </a:stretch>
        </p:blipFill>
        <p:spPr>
          <a:xfrm>
            <a:off x="84372" y="656492"/>
            <a:ext cx="12040511" cy="5906439"/>
          </a:xfrm>
          <a:prstGeom prst="rect">
            <a:avLst/>
          </a:prstGeom>
        </p:spPr>
      </p:pic>
    </p:spTree>
    <p:extLst>
      <p:ext uri="{BB962C8B-B14F-4D97-AF65-F5344CB8AC3E}">
        <p14:creationId xmlns:p14="http://schemas.microsoft.com/office/powerpoint/2010/main" val="3325130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84740-BC0F-32C7-2139-F22F99F722A1}"/>
              </a:ext>
            </a:extLst>
          </p:cNvPr>
          <p:cNvPicPr>
            <a:picLocks noChangeAspect="1"/>
          </p:cNvPicPr>
          <p:nvPr/>
        </p:nvPicPr>
        <p:blipFill>
          <a:blip r:embed="rId2"/>
          <a:stretch>
            <a:fillRect/>
          </a:stretch>
        </p:blipFill>
        <p:spPr>
          <a:xfrm>
            <a:off x="111163" y="2691846"/>
            <a:ext cx="3793504" cy="2529002"/>
          </a:xfrm>
          <a:prstGeom prst="rect">
            <a:avLst/>
          </a:prstGeom>
        </p:spPr>
      </p:pic>
      <p:sp>
        <p:nvSpPr>
          <p:cNvPr id="4" name="TextBox 3">
            <a:extLst>
              <a:ext uri="{FF2B5EF4-FFF2-40B4-BE49-F238E27FC236}">
                <a16:creationId xmlns:a16="http://schemas.microsoft.com/office/drawing/2014/main" id="{2894014F-D32F-161E-3AA7-B0A97DB1C35F}"/>
              </a:ext>
            </a:extLst>
          </p:cNvPr>
          <p:cNvSpPr txBox="1"/>
          <p:nvPr/>
        </p:nvSpPr>
        <p:spPr>
          <a:xfrm>
            <a:off x="1072384" y="967846"/>
            <a:ext cx="9938479" cy="5632311"/>
          </a:xfrm>
          <a:prstGeom prst="rect">
            <a:avLst/>
          </a:prstGeom>
          <a:noFill/>
        </p:spPr>
        <p:txBody>
          <a:bodyPr wrap="square">
            <a:spAutoFit/>
          </a:bodyPr>
          <a:lstStyle/>
          <a:p>
            <a:pPr algn="ctr"/>
            <a:r>
              <a:rPr lang="en-US" sz="7200" b="1" dirty="0"/>
              <a:t>What is the difference between </a:t>
            </a:r>
          </a:p>
          <a:p>
            <a:pPr algn="ctr"/>
            <a:r>
              <a:rPr lang="en-US" sz="7200" b="1" dirty="0"/>
              <a:t>a tourist</a:t>
            </a:r>
            <a:br>
              <a:rPr lang="en-US" sz="7200" b="1" dirty="0"/>
            </a:br>
            <a:r>
              <a:rPr lang="en-US" sz="7200" b="1" dirty="0"/>
              <a:t>and a </a:t>
            </a:r>
          </a:p>
          <a:p>
            <a:pPr algn="ctr"/>
            <a:r>
              <a:rPr lang="en-US" sz="7200" b="1" dirty="0"/>
              <a:t>religious pilgrim??</a:t>
            </a:r>
            <a:endParaRPr lang="en-US" sz="7200" dirty="0"/>
          </a:p>
        </p:txBody>
      </p:sp>
      <p:pic>
        <p:nvPicPr>
          <p:cNvPr id="3" name="Picture 2">
            <a:extLst>
              <a:ext uri="{FF2B5EF4-FFF2-40B4-BE49-F238E27FC236}">
                <a16:creationId xmlns:a16="http://schemas.microsoft.com/office/drawing/2014/main" id="{4F939BE4-C857-9B04-D8F3-B53E4A5088B2}"/>
              </a:ext>
            </a:extLst>
          </p:cNvPr>
          <p:cNvPicPr>
            <a:picLocks noChangeAspect="1"/>
          </p:cNvPicPr>
          <p:nvPr/>
        </p:nvPicPr>
        <p:blipFill>
          <a:blip r:embed="rId3"/>
          <a:srcRect t="5947" r="5242" b="29725"/>
          <a:stretch>
            <a:fillRect/>
          </a:stretch>
        </p:blipFill>
        <p:spPr>
          <a:xfrm>
            <a:off x="8287334" y="2645583"/>
            <a:ext cx="3793504" cy="2575265"/>
          </a:xfrm>
          <a:prstGeom prst="rect">
            <a:avLst/>
          </a:prstGeom>
        </p:spPr>
      </p:pic>
    </p:spTree>
    <p:extLst>
      <p:ext uri="{BB962C8B-B14F-4D97-AF65-F5344CB8AC3E}">
        <p14:creationId xmlns:p14="http://schemas.microsoft.com/office/powerpoint/2010/main" val="1765262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1F4C5-9CA0-EFEA-3464-84945328544B}"/>
              </a:ext>
            </a:extLst>
          </p:cNvPr>
          <p:cNvSpPr>
            <a:spLocks noGrp="1"/>
          </p:cNvSpPr>
          <p:nvPr>
            <p:ph type="title"/>
          </p:nvPr>
        </p:nvSpPr>
        <p:spPr>
          <a:xfrm>
            <a:off x="3336587" y="308023"/>
            <a:ext cx="8855413" cy="875489"/>
          </a:xfrm>
        </p:spPr>
        <p:txBody>
          <a:bodyPr>
            <a:noAutofit/>
          </a:bodyPr>
          <a:lstStyle/>
          <a:p>
            <a:r>
              <a:rPr lang="en-US" sz="4400" dirty="0"/>
              <a:t>Chapel of the Miraculous Medal</a:t>
            </a:r>
          </a:p>
        </p:txBody>
      </p:sp>
      <p:pic>
        <p:nvPicPr>
          <p:cNvPr id="7" name="Picture Placeholder 6">
            <a:extLst>
              <a:ext uri="{FF2B5EF4-FFF2-40B4-BE49-F238E27FC236}">
                <a16:creationId xmlns:a16="http://schemas.microsoft.com/office/drawing/2014/main" id="{5AB0F77D-6995-190D-AEB9-CE6840D089C2}"/>
              </a:ext>
            </a:extLst>
          </p:cNvPr>
          <p:cNvPicPr>
            <a:picLocks noGrp="1" noChangeAspect="1"/>
          </p:cNvPicPr>
          <p:nvPr>
            <p:ph type="pic" sz="quarter" idx="13"/>
          </p:nvPr>
        </p:nvPicPr>
        <p:blipFill>
          <a:blip r:embed="rId3"/>
          <a:srcRect l="19281" t="16076" r="16449" b="51002"/>
          <a:stretch>
            <a:fillRect/>
          </a:stretch>
        </p:blipFill>
        <p:spPr>
          <a:xfrm>
            <a:off x="0" y="0"/>
            <a:ext cx="3256767" cy="2223370"/>
          </a:xfrm>
          <a:prstGeom prst="rect">
            <a:avLst/>
          </a:prstGeom>
        </p:spPr>
      </p:pic>
      <p:sp>
        <p:nvSpPr>
          <p:cNvPr id="6" name="Slide Number Placeholder 5">
            <a:extLst>
              <a:ext uri="{FF2B5EF4-FFF2-40B4-BE49-F238E27FC236}">
                <a16:creationId xmlns:a16="http://schemas.microsoft.com/office/drawing/2014/main" id="{B8BF80BD-8370-B265-EFB4-3224568BC5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a:extLst>
              <a:ext uri="{FF2B5EF4-FFF2-40B4-BE49-F238E27FC236}">
                <a16:creationId xmlns:a16="http://schemas.microsoft.com/office/drawing/2014/main" id="{CDF04D71-9B86-92B6-3F68-8EF4FD7D06FB}"/>
              </a:ext>
            </a:extLst>
          </p:cNvPr>
          <p:cNvPicPr>
            <a:picLocks noChangeAspect="1"/>
          </p:cNvPicPr>
          <p:nvPr/>
        </p:nvPicPr>
        <p:blipFill>
          <a:blip r:embed="rId4"/>
          <a:srcRect t="13578" b="18822"/>
          <a:stretch>
            <a:fillRect/>
          </a:stretch>
        </p:blipFill>
        <p:spPr>
          <a:xfrm>
            <a:off x="6288066" y="1390388"/>
            <a:ext cx="5903934" cy="5319179"/>
          </a:xfrm>
          <a:prstGeom prst="rect">
            <a:avLst/>
          </a:prstGeom>
        </p:spPr>
      </p:pic>
      <p:pic>
        <p:nvPicPr>
          <p:cNvPr id="9" name="Picture 8">
            <a:extLst>
              <a:ext uri="{FF2B5EF4-FFF2-40B4-BE49-F238E27FC236}">
                <a16:creationId xmlns:a16="http://schemas.microsoft.com/office/drawing/2014/main" id="{8DC9D5CC-36B5-DA4C-6923-6F9DA0EB8742}"/>
              </a:ext>
            </a:extLst>
          </p:cNvPr>
          <p:cNvPicPr>
            <a:picLocks noChangeAspect="1"/>
          </p:cNvPicPr>
          <p:nvPr/>
        </p:nvPicPr>
        <p:blipFill>
          <a:blip r:embed="rId5"/>
          <a:srcRect t="23927" b="24566"/>
          <a:stretch>
            <a:fillRect/>
          </a:stretch>
        </p:blipFill>
        <p:spPr>
          <a:xfrm>
            <a:off x="429750" y="3177228"/>
            <a:ext cx="5145707" cy="3532339"/>
          </a:xfrm>
          <a:prstGeom prst="rect">
            <a:avLst/>
          </a:prstGeom>
        </p:spPr>
      </p:pic>
      <p:sp>
        <p:nvSpPr>
          <p:cNvPr id="10" name="TextBox 9">
            <a:extLst>
              <a:ext uri="{FF2B5EF4-FFF2-40B4-BE49-F238E27FC236}">
                <a16:creationId xmlns:a16="http://schemas.microsoft.com/office/drawing/2014/main" id="{F7B88E1C-2EE1-5912-6EA6-A309F4803AF6}"/>
              </a:ext>
            </a:extLst>
          </p:cNvPr>
          <p:cNvSpPr txBox="1"/>
          <p:nvPr/>
        </p:nvSpPr>
        <p:spPr>
          <a:xfrm>
            <a:off x="252920" y="2500009"/>
            <a:ext cx="5535038" cy="646331"/>
          </a:xfrm>
          <a:prstGeom prst="rect">
            <a:avLst/>
          </a:prstGeom>
          <a:noFill/>
        </p:spPr>
        <p:txBody>
          <a:bodyPr wrap="square" rtlCol="0">
            <a:spAutoFit/>
          </a:bodyPr>
          <a:lstStyle/>
          <a:p>
            <a:r>
              <a:rPr lang="en-US" dirty="0"/>
              <a:t>Saint Catherine Laboure</a:t>
            </a:r>
          </a:p>
          <a:p>
            <a:r>
              <a:rPr lang="en-US" dirty="0"/>
              <a:t> Two apparitions in 1830</a:t>
            </a:r>
          </a:p>
        </p:txBody>
      </p:sp>
      <p:sp>
        <p:nvSpPr>
          <p:cNvPr id="11" name="TextBox 10">
            <a:extLst>
              <a:ext uri="{FF2B5EF4-FFF2-40B4-BE49-F238E27FC236}">
                <a16:creationId xmlns:a16="http://schemas.microsoft.com/office/drawing/2014/main" id="{69FBBE97-6E3D-0CC4-44F6-C280DE132D44}"/>
              </a:ext>
            </a:extLst>
          </p:cNvPr>
          <p:cNvSpPr txBox="1"/>
          <p:nvPr/>
        </p:nvSpPr>
        <p:spPr>
          <a:xfrm>
            <a:off x="4104027" y="1390388"/>
            <a:ext cx="1218490" cy="400110"/>
          </a:xfrm>
          <a:prstGeom prst="rect">
            <a:avLst/>
          </a:prstGeom>
          <a:noFill/>
        </p:spPr>
        <p:txBody>
          <a:bodyPr wrap="square" rtlCol="0">
            <a:spAutoFit/>
          </a:bodyPr>
          <a:lstStyle/>
          <a:p>
            <a:r>
              <a:rPr lang="en-US" sz="2000" dirty="0">
                <a:highlight>
                  <a:srgbClr val="FF0000"/>
                </a:highlight>
              </a:rPr>
              <a:t>April 26</a:t>
            </a:r>
          </a:p>
        </p:txBody>
      </p:sp>
    </p:spTree>
    <p:extLst>
      <p:ext uri="{BB962C8B-B14F-4D97-AF65-F5344CB8AC3E}">
        <p14:creationId xmlns:p14="http://schemas.microsoft.com/office/powerpoint/2010/main" val="483755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5C0D4-2F17-EB3A-6F9E-7E0ECEBF4D5E}"/>
              </a:ext>
            </a:extLst>
          </p:cNvPr>
          <p:cNvSpPr>
            <a:spLocks noGrp="1"/>
          </p:cNvSpPr>
          <p:nvPr>
            <p:ph type="title"/>
          </p:nvPr>
        </p:nvSpPr>
        <p:spPr>
          <a:xfrm>
            <a:off x="430619" y="801445"/>
            <a:ext cx="2312582" cy="5255111"/>
          </a:xfrm>
        </p:spPr>
        <p:txBody>
          <a:bodyPr vert="horz" lIns="91440" tIns="45720" rIns="91440" bIns="45720" rtlCol="0" anchor="t">
            <a:normAutofit/>
          </a:bodyPr>
          <a:lstStyle/>
          <a:p>
            <a:r>
              <a:rPr lang="en-US" sz="2800" spc="-40" dirty="0">
                <a:solidFill>
                  <a:srgbClr val="FFFFFF"/>
                </a:solidFill>
              </a:rPr>
              <a:t>Miraculous Medal</a:t>
            </a:r>
            <a:br>
              <a:rPr lang="en-US" sz="2800" spc="-40" dirty="0">
                <a:solidFill>
                  <a:srgbClr val="FFFFFF"/>
                </a:solidFill>
              </a:rPr>
            </a:br>
            <a:r>
              <a:rPr lang="en-US" sz="2800" spc="-40" dirty="0">
                <a:solidFill>
                  <a:srgbClr val="FFFFFF"/>
                </a:solidFill>
              </a:rPr>
              <a:t>explained</a:t>
            </a:r>
          </a:p>
        </p:txBody>
      </p:sp>
      <p:sp>
        <p:nvSpPr>
          <p:cNvPr id="4" name="Footer Placeholder 3">
            <a:extLst>
              <a:ext uri="{FF2B5EF4-FFF2-40B4-BE49-F238E27FC236}">
                <a16:creationId xmlns:a16="http://schemas.microsoft.com/office/drawing/2014/main" id="{815B6139-21C3-845E-B53A-C01648F473FB}"/>
              </a:ext>
            </a:extLst>
          </p:cNvPr>
          <p:cNvSpPr>
            <a:spLocks noGrp="1"/>
          </p:cNvSpPr>
          <p:nvPr>
            <p:ph type="ftr" sz="quarter" idx="11"/>
          </p:nvPr>
        </p:nvSpPr>
        <p:spPr>
          <a:xfrm>
            <a:off x="201168" y="6356350"/>
            <a:ext cx="2689266" cy="365125"/>
          </a:xfrm>
        </p:spPr>
        <p:txBody>
          <a:bodyPr vert="horz" lIns="91440" tIns="45720" rIns="91440" bIns="45720" rtlCol="0" anchor="ctr">
            <a:normAutofit/>
          </a:bodyPr>
          <a:lstStyle/>
          <a:p>
            <a:pPr>
              <a:spcAft>
                <a:spcPts val="600"/>
              </a:spcAft>
            </a:pPr>
            <a:r>
              <a:rPr lang="en-US" kern="1200">
                <a:solidFill>
                  <a:srgbClr val="FFFFFF"/>
                </a:solidFill>
                <a:effectLst>
                  <a:outerShdw blurRad="38100" dist="38100" dir="2700000" algn="tl">
                    <a:srgbClr val="000000">
                      <a:alpha val="43137"/>
                    </a:srgbClr>
                  </a:outerShdw>
                </a:effectLst>
                <a:latin typeface="+mn-lt"/>
                <a:ea typeface="+mn-ea"/>
                <a:cs typeface="+mn-cs"/>
              </a:rPr>
              <a:t>Presentation title</a:t>
            </a:r>
          </a:p>
        </p:txBody>
      </p:sp>
      <p:sp>
        <p:nvSpPr>
          <p:cNvPr id="6" name="Slide Number Placeholder 5">
            <a:extLst>
              <a:ext uri="{FF2B5EF4-FFF2-40B4-BE49-F238E27FC236}">
                <a16:creationId xmlns:a16="http://schemas.microsoft.com/office/drawing/2014/main" id="{D89EE44C-9593-6C1C-D8FD-DE4F9371E6BE}"/>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CD6D940D-6D44-4DF9-9322-B4B11F7EDCD0}" type="slidenum">
              <a:rPr kumimoji="0" lang="en-US" b="0" i="0" u="none" strike="noStrike" cap="none" spc="0" normalizeH="0" baseline="0" noProof="0">
                <a:ln>
                  <a:noFill/>
                </a:ln>
                <a:effectLst/>
                <a:uLnTx/>
                <a:uFillTx/>
              </a:rPr>
              <a:pPr marR="0" lvl="0" indent="0" fontAlgn="auto">
                <a:spcBef>
                  <a:spcPts val="0"/>
                </a:spcBef>
                <a:spcAft>
                  <a:spcPts val="600"/>
                </a:spcAft>
                <a:buClrTx/>
                <a:buSzTx/>
                <a:buFontTx/>
                <a:buNone/>
                <a:tabLst/>
                <a:defRPr/>
              </a:pPr>
              <a:t>21</a:t>
            </a:fld>
            <a:endParaRPr kumimoji="0" lang="en-US" b="0" i="0" u="none" strike="noStrike" cap="none" spc="0" normalizeH="0" baseline="0" noProof="0">
              <a:ln>
                <a:noFill/>
              </a:ln>
              <a:effectLst/>
              <a:uLnTx/>
              <a:uFillTx/>
            </a:endParaRPr>
          </a:p>
        </p:txBody>
      </p:sp>
      <p:pic>
        <p:nvPicPr>
          <p:cNvPr id="11" name="Picture 10">
            <a:extLst>
              <a:ext uri="{FF2B5EF4-FFF2-40B4-BE49-F238E27FC236}">
                <a16:creationId xmlns:a16="http://schemas.microsoft.com/office/drawing/2014/main" id="{D4A5A1AD-A36D-AF1C-7402-E8CD1011C585}"/>
              </a:ext>
            </a:extLst>
          </p:cNvPr>
          <p:cNvPicPr>
            <a:picLocks noChangeAspect="1"/>
          </p:cNvPicPr>
          <p:nvPr/>
        </p:nvPicPr>
        <p:blipFill>
          <a:blip r:embed="rId2"/>
          <a:srcRect t="21826"/>
          <a:stretch>
            <a:fillRect/>
          </a:stretch>
        </p:blipFill>
        <p:spPr>
          <a:xfrm>
            <a:off x="3298401" y="50646"/>
            <a:ext cx="8643198" cy="6756708"/>
          </a:xfrm>
          <a:prstGeom prst="rect">
            <a:avLst/>
          </a:prstGeom>
        </p:spPr>
      </p:pic>
    </p:spTree>
    <p:extLst>
      <p:ext uri="{BB962C8B-B14F-4D97-AF65-F5344CB8AC3E}">
        <p14:creationId xmlns:p14="http://schemas.microsoft.com/office/powerpoint/2010/main" val="238299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94AE51-6EF6-064B-AEE5-1EC37217B903}"/>
              </a:ext>
            </a:extLst>
          </p:cNvPr>
          <p:cNvPicPr>
            <a:picLocks noChangeAspect="1"/>
          </p:cNvPicPr>
          <p:nvPr/>
        </p:nvPicPr>
        <p:blipFill>
          <a:blip r:embed="rId3"/>
          <a:stretch>
            <a:fillRect/>
          </a:stretch>
        </p:blipFill>
        <p:spPr>
          <a:xfrm>
            <a:off x="4453696" y="0"/>
            <a:ext cx="6222865" cy="6858000"/>
          </a:xfrm>
          <a:prstGeom prst="rect">
            <a:avLst/>
          </a:prstGeom>
        </p:spPr>
      </p:pic>
      <p:sp>
        <p:nvSpPr>
          <p:cNvPr id="2" name="Title 1">
            <a:extLst>
              <a:ext uri="{FF2B5EF4-FFF2-40B4-BE49-F238E27FC236}">
                <a16:creationId xmlns:a16="http://schemas.microsoft.com/office/drawing/2014/main" id="{651CFE16-CDDA-464D-9AAE-BB2058A510A5}"/>
              </a:ext>
            </a:extLst>
          </p:cNvPr>
          <p:cNvSpPr>
            <a:spLocks noGrp="1"/>
          </p:cNvSpPr>
          <p:nvPr>
            <p:ph type="title"/>
          </p:nvPr>
        </p:nvSpPr>
        <p:spPr>
          <a:xfrm>
            <a:off x="218421" y="875490"/>
            <a:ext cx="3893576" cy="1376464"/>
          </a:xfrm>
        </p:spPr>
        <p:txBody>
          <a:bodyPr>
            <a:normAutofit/>
          </a:bodyPr>
          <a:lstStyle/>
          <a:p>
            <a:r>
              <a:rPr lang="en-US" sz="4400" dirty="0"/>
              <a:t>Saint Vincent de Paul</a:t>
            </a:r>
          </a:p>
        </p:txBody>
      </p:sp>
      <p:sp>
        <p:nvSpPr>
          <p:cNvPr id="7" name="Slide Number Placeholder 6">
            <a:extLst>
              <a:ext uri="{FF2B5EF4-FFF2-40B4-BE49-F238E27FC236}">
                <a16:creationId xmlns:a16="http://schemas.microsoft.com/office/drawing/2014/main" id="{380D740D-5E94-1E43-9C3E-520268BE6E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EB6BEC8E-5079-6147-9B85-18968300423E}"/>
              </a:ext>
            </a:extLst>
          </p:cNvPr>
          <p:cNvSpPr txBox="1"/>
          <p:nvPr/>
        </p:nvSpPr>
        <p:spPr>
          <a:xfrm>
            <a:off x="218421" y="2088559"/>
            <a:ext cx="3721281" cy="923330"/>
          </a:xfrm>
          <a:prstGeom prst="rect">
            <a:avLst/>
          </a:prstGeom>
          <a:noFill/>
        </p:spPr>
        <p:txBody>
          <a:bodyPr wrap="square" rtlCol="0">
            <a:spAutoFit/>
          </a:bodyPr>
          <a:lstStyle/>
          <a:p>
            <a:r>
              <a:rPr lang="en-US"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https://www.youtube.com/watch?v=WEarj49hFRg&amp;list=PL58g24NgWPIzvBk2IQVES_xC4WTm6-CDI</a:t>
            </a:r>
            <a:r>
              <a:rPr lang="en-US" dirty="0">
                <a:solidFill>
                  <a:schemeClr val="accent4">
                    <a:lumMod val="60000"/>
                    <a:lumOff val="40000"/>
                  </a:schemeClr>
                </a:solidFill>
              </a:rPr>
              <a:t> </a:t>
            </a:r>
          </a:p>
        </p:txBody>
      </p:sp>
      <p:sp>
        <p:nvSpPr>
          <p:cNvPr id="5" name="TextBox 4">
            <a:extLst>
              <a:ext uri="{FF2B5EF4-FFF2-40B4-BE49-F238E27FC236}">
                <a16:creationId xmlns:a16="http://schemas.microsoft.com/office/drawing/2014/main" id="{58F94261-D2D4-CB70-FA9F-AE4717F6F453}"/>
              </a:ext>
            </a:extLst>
          </p:cNvPr>
          <p:cNvSpPr txBox="1"/>
          <p:nvPr/>
        </p:nvSpPr>
        <p:spPr>
          <a:xfrm>
            <a:off x="218421" y="382757"/>
            <a:ext cx="1130841" cy="369332"/>
          </a:xfrm>
          <a:prstGeom prst="rect">
            <a:avLst/>
          </a:prstGeom>
          <a:noFill/>
        </p:spPr>
        <p:txBody>
          <a:bodyPr wrap="square">
            <a:spAutoFit/>
          </a:bodyPr>
          <a:lstStyle/>
          <a:p>
            <a:r>
              <a:rPr lang="en-US" sz="1800" dirty="0">
                <a:highlight>
                  <a:srgbClr val="FF0000"/>
                </a:highlight>
              </a:rPr>
              <a:t>April 26</a:t>
            </a:r>
          </a:p>
        </p:txBody>
      </p:sp>
      <p:pic>
        <p:nvPicPr>
          <p:cNvPr id="8" name="Picture 7">
            <a:extLst>
              <a:ext uri="{FF2B5EF4-FFF2-40B4-BE49-F238E27FC236}">
                <a16:creationId xmlns:a16="http://schemas.microsoft.com/office/drawing/2014/main" id="{1DE10399-3CFD-C2AF-20D8-AB7487E92372}"/>
              </a:ext>
            </a:extLst>
          </p:cNvPr>
          <p:cNvPicPr>
            <a:picLocks noChangeAspect="1"/>
          </p:cNvPicPr>
          <p:nvPr/>
        </p:nvPicPr>
        <p:blipFill>
          <a:blip r:embed="rId5"/>
          <a:srcRect t="21844" b="39149"/>
          <a:stretch>
            <a:fillRect/>
          </a:stretch>
        </p:blipFill>
        <p:spPr>
          <a:xfrm rot="21434785">
            <a:off x="5996206" y="4580469"/>
            <a:ext cx="3602633" cy="1872988"/>
          </a:xfrm>
          <a:prstGeom prst="rect">
            <a:avLst/>
          </a:prstGeom>
        </p:spPr>
      </p:pic>
      <p:pic>
        <p:nvPicPr>
          <p:cNvPr id="9" name="Picture 8">
            <a:extLst>
              <a:ext uri="{FF2B5EF4-FFF2-40B4-BE49-F238E27FC236}">
                <a16:creationId xmlns:a16="http://schemas.microsoft.com/office/drawing/2014/main" id="{42A81E1C-87BC-EA0F-9987-8BB32745934B}"/>
              </a:ext>
            </a:extLst>
          </p:cNvPr>
          <p:cNvPicPr>
            <a:picLocks noChangeAspect="1"/>
          </p:cNvPicPr>
          <p:nvPr/>
        </p:nvPicPr>
        <p:blipFill>
          <a:blip r:embed="rId6"/>
          <a:srcRect b="26801"/>
          <a:stretch>
            <a:fillRect/>
          </a:stretch>
        </p:blipFill>
        <p:spPr>
          <a:xfrm>
            <a:off x="76830" y="3679821"/>
            <a:ext cx="5126666" cy="2815317"/>
          </a:xfrm>
          <a:prstGeom prst="rect">
            <a:avLst/>
          </a:prstGeom>
        </p:spPr>
      </p:pic>
    </p:spTree>
    <p:extLst>
      <p:ext uri="{BB962C8B-B14F-4D97-AF65-F5344CB8AC3E}">
        <p14:creationId xmlns:p14="http://schemas.microsoft.com/office/powerpoint/2010/main" val="314102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E335D6B-F316-245C-15AD-536B96FC3D16}"/>
              </a:ext>
            </a:extLst>
          </p:cNvPr>
          <p:cNvSpPr>
            <a:spLocks noGrp="1"/>
          </p:cNvSpPr>
          <p:nvPr>
            <p:ph type="title"/>
          </p:nvPr>
        </p:nvSpPr>
        <p:spPr>
          <a:xfrm>
            <a:off x="898262" y="274320"/>
            <a:ext cx="7343864" cy="656217"/>
          </a:xfrm>
        </p:spPr>
        <p:txBody>
          <a:bodyPr vert="horz" lIns="91440" tIns="45720" rIns="91440" bIns="45720" rtlCol="0" anchor="ctr">
            <a:normAutofit fontScale="90000"/>
          </a:bodyPr>
          <a:lstStyle/>
          <a:p>
            <a:pPr algn="r"/>
            <a:r>
              <a:rPr lang="en-US" sz="4400" spc="-40" dirty="0">
                <a:solidFill>
                  <a:srgbClr val="FFFFFF"/>
                </a:solidFill>
              </a:rPr>
              <a:t>Saint Vincent de Paul</a:t>
            </a:r>
          </a:p>
        </p:txBody>
      </p:sp>
      <p:pic>
        <p:nvPicPr>
          <p:cNvPr id="11" name="Picture Placeholder 10">
            <a:extLst>
              <a:ext uri="{FF2B5EF4-FFF2-40B4-BE49-F238E27FC236}">
                <a16:creationId xmlns:a16="http://schemas.microsoft.com/office/drawing/2014/main" id="{923EEE4B-A478-3E7F-E38D-DEC1F2D77341}"/>
              </a:ext>
            </a:extLst>
          </p:cNvPr>
          <p:cNvPicPr>
            <a:picLocks noGrp="1" noChangeAspect="1"/>
          </p:cNvPicPr>
          <p:nvPr>
            <p:ph type="pic" sz="quarter" idx="13"/>
          </p:nvPr>
        </p:nvPicPr>
        <p:blipFill>
          <a:blip r:embed="rId2"/>
          <a:srcRect r="2" b="2000"/>
          <a:stretch>
            <a:fillRect/>
          </a:stretch>
        </p:blipFill>
        <p:spPr>
          <a:xfrm>
            <a:off x="1" y="1150467"/>
            <a:ext cx="4076699" cy="5707533"/>
          </a:xfrm>
          <a:prstGeom prst="rect">
            <a:avLst/>
          </a:prstGeom>
        </p:spPr>
      </p:pic>
      <p:sp>
        <p:nvSpPr>
          <p:cNvPr id="9" name="Content Placeholder 8">
            <a:extLst>
              <a:ext uri="{FF2B5EF4-FFF2-40B4-BE49-F238E27FC236}">
                <a16:creationId xmlns:a16="http://schemas.microsoft.com/office/drawing/2014/main" id="{4A35861C-E93F-2012-A869-461039043853}"/>
              </a:ext>
            </a:extLst>
          </p:cNvPr>
          <p:cNvSpPr>
            <a:spLocks noGrp="1"/>
          </p:cNvSpPr>
          <p:nvPr>
            <p:ph idx="1"/>
          </p:nvPr>
        </p:nvSpPr>
        <p:spPr>
          <a:xfrm>
            <a:off x="4233796" y="1315232"/>
            <a:ext cx="7763131" cy="5268447"/>
          </a:xfrm>
        </p:spPr>
        <p:txBody>
          <a:bodyPr vert="horz" lIns="91440" tIns="45720" rIns="91440" bIns="45720" rtlCol="0">
            <a:normAutofit fontScale="92500"/>
          </a:bodyPr>
          <a:lstStyle/>
          <a:p>
            <a:pPr algn="ctr">
              <a:lnSpc>
                <a:spcPct val="100000"/>
              </a:lnSpc>
            </a:pPr>
            <a:r>
              <a:rPr lang="en-US" sz="3200" dirty="0"/>
              <a:t>Saint Vincent de Paul (1581–1660) was a 17th-century French Roman Catholic priest who revolutionized charity and social reform by dedicating his life to serving the poor, marginalized, and imprisoned. </a:t>
            </a:r>
          </a:p>
          <a:p>
            <a:pPr algn="ctr">
              <a:lnSpc>
                <a:spcPct val="100000"/>
              </a:lnSpc>
            </a:pPr>
            <a:r>
              <a:rPr lang="en-US" sz="3200" dirty="0"/>
              <a:t>Born to a peasant family, he overcame humble beginnings to become a key figure in the Counter-Reformation, founding the Congregation of the Mission (Vincentians) and co-founding the Daughters of Charity with St. Louise de Marillac.</a:t>
            </a:r>
          </a:p>
        </p:txBody>
      </p:sp>
      <p:sp>
        <p:nvSpPr>
          <p:cNvPr id="7" name="Slide Number Placeholder 6">
            <a:extLst>
              <a:ext uri="{FF2B5EF4-FFF2-40B4-BE49-F238E27FC236}">
                <a16:creationId xmlns:a16="http://schemas.microsoft.com/office/drawing/2014/main" id="{DD31B5F1-B8DA-3007-CD87-183AEC41291B}"/>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4D815C-8BF3-4ECF-A945-A2A7C2983AF9}"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23</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97940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24</a:t>
            </a:fld>
            <a:endParaRPr lang="en-US" noProof="0" dirty="0"/>
          </a:p>
        </p:txBody>
      </p:sp>
      <p:pic>
        <p:nvPicPr>
          <p:cNvPr id="2" name="Picture 1">
            <a:extLst>
              <a:ext uri="{FF2B5EF4-FFF2-40B4-BE49-F238E27FC236}">
                <a16:creationId xmlns:a16="http://schemas.microsoft.com/office/drawing/2014/main" id="{6B7B50F0-B363-8E4C-9F1F-910DCC3AE31B}"/>
              </a:ext>
            </a:extLst>
          </p:cNvPr>
          <p:cNvPicPr>
            <a:picLocks noChangeAspect="1"/>
          </p:cNvPicPr>
          <p:nvPr/>
        </p:nvPicPr>
        <p:blipFill>
          <a:blip r:embed="rId2"/>
          <a:stretch>
            <a:fillRect/>
          </a:stretch>
        </p:blipFill>
        <p:spPr>
          <a:xfrm>
            <a:off x="49304" y="1268515"/>
            <a:ext cx="5744573" cy="3227720"/>
          </a:xfrm>
          <a:prstGeom prst="rect">
            <a:avLst/>
          </a:prstGeom>
        </p:spPr>
      </p:pic>
      <p:sp>
        <p:nvSpPr>
          <p:cNvPr id="9" name="Content Placeholder 5">
            <a:extLst>
              <a:ext uri="{FF2B5EF4-FFF2-40B4-BE49-F238E27FC236}">
                <a16:creationId xmlns:a16="http://schemas.microsoft.com/office/drawing/2014/main" id="{3E1D65A3-D183-8547-8B7D-E16AF4456B7B}"/>
              </a:ext>
            </a:extLst>
          </p:cNvPr>
          <p:cNvSpPr txBox="1">
            <a:spLocks/>
          </p:cNvSpPr>
          <p:nvPr/>
        </p:nvSpPr>
        <p:spPr>
          <a:xfrm>
            <a:off x="201168" y="4680488"/>
            <a:ext cx="5592709" cy="1143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3070749D-D3E8-D74F-A573-3EEF35C5941B}"/>
              </a:ext>
            </a:extLst>
          </p:cNvPr>
          <p:cNvSpPr txBox="1"/>
          <p:nvPr/>
        </p:nvSpPr>
        <p:spPr>
          <a:xfrm>
            <a:off x="470263" y="201164"/>
            <a:ext cx="1306286" cy="1015663"/>
          </a:xfrm>
          <a:prstGeom prst="rect">
            <a:avLst/>
          </a:prstGeom>
          <a:noFill/>
        </p:spPr>
        <p:txBody>
          <a:bodyPr wrap="square" rtlCol="0">
            <a:spAutoFit/>
          </a:bodyPr>
          <a:lstStyle/>
          <a:p>
            <a:r>
              <a:rPr lang="en-US" sz="2000" b="1" dirty="0">
                <a:solidFill>
                  <a:schemeClr val="bg1"/>
                </a:solidFill>
                <a:highlight>
                  <a:srgbClr val="FF0000"/>
                </a:highlight>
              </a:rPr>
              <a:t>April 26</a:t>
            </a:r>
          </a:p>
          <a:p>
            <a:r>
              <a:rPr lang="en-US" sz="2000" b="1" dirty="0">
                <a:solidFill>
                  <a:schemeClr val="bg1"/>
                </a:solidFill>
                <a:highlight>
                  <a:srgbClr val="FF0000"/>
                </a:highlight>
              </a:rPr>
              <a:t>Sunday</a:t>
            </a:r>
          </a:p>
          <a:p>
            <a:endParaRPr lang="en-US" sz="2000" dirty="0"/>
          </a:p>
        </p:txBody>
      </p:sp>
      <p:sp>
        <p:nvSpPr>
          <p:cNvPr id="11" name="TextBox 10">
            <a:extLst>
              <a:ext uri="{FF2B5EF4-FFF2-40B4-BE49-F238E27FC236}">
                <a16:creationId xmlns:a16="http://schemas.microsoft.com/office/drawing/2014/main" id="{37A7BEE9-A120-5A4B-8B25-E613685601B1}"/>
              </a:ext>
            </a:extLst>
          </p:cNvPr>
          <p:cNvSpPr txBox="1"/>
          <p:nvPr/>
        </p:nvSpPr>
        <p:spPr>
          <a:xfrm>
            <a:off x="6170828" y="1216827"/>
            <a:ext cx="5971868" cy="1815882"/>
          </a:xfrm>
          <a:prstGeom prst="rect">
            <a:avLst/>
          </a:prstGeom>
          <a:noFill/>
        </p:spPr>
        <p:txBody>
          <a:bodyPr wrap="square" rtlCol="0">
            <a:spAutoFit/>
          </a:bodyPr>
          <a:lstStyle/>
          <a:p>
            <a:r>
              <a:rPr lang="en-US" sz="2800" dirty="0"/>
              <a:t>After Mass, head to the train station (lunch along the way), depart Montparnasse train station to Lourdes, France</a:t>
            </a:r>
          </a:p>
        </p:txBody>
      </p:sp>
      <p:sp>
        <p:nvSpPr>
          <p:cNvPr id="14" name="Rectangle 13">
            <a:extLst>
              <a:ext uri="{FF2B5EF4-FFF2-40B4-BE49-F238E27FC236}">
                <a16:creationId xmlns:a16="http://schemas.microsoft.com/office/drawing/2014/main" id="{F571AD39-FF69-DB40-941C-BC2885DED970}"/>
              </a:ext>
            </a:extLst>
          </p:cNvPr>
          <p:cNvSpPr/>
          <p:nvPr/>
        </p:nvSpPr>
        <p:spPr>
          <a:xfrm>
            <a:off x="201168" y="4889820"/>
            <a:ext cx="6096000" cy="1200329"/>
          </a:xfrm>
          <a:prstGeom prst="rect">
            <a:avLst/>
          </a:prstGeom>
        </p:spPr>
        <p:txBody>
          <a:bodyPr>
            <a:spAutoFit/>
          </a:bodyPr>
          <a:lstStyle/>
          <a:p>
            <a:r>
              <a:rPr lang="en-US" dirty="0">
                <a:hlinkClick r:id="rId3"/>
              </a:rPr>
              <a:t>https://video.search.yahoo.com/search/video?fr=pk4afpq0b2f&amp;ei=UTF-8&amp;p=inoui+tgv&amp;type=E210US714G91762#id=18&amp;vid=9541541d71104a64925beae39ace16ce&amp;action=view</a:t>
            </a:r>
            <a:r>
              <a:rPr lang="en-US" dirty="0"/>
              <a:t> </a:t>
            </a:r>
          </a:p>
        </p:txBody>
      </p:sp>
      <p:pic>
        <p:nvPicPr>
          <p:cNvPr id="3" name="Picture 2">
            <a:extLst>
              <a:ext uri="{FF2B5EF4-FFF2-40B4-BE49-F238E27FC236}">
                <a16:creationId xmlns:a16="http://schemas.microsoft.com/office/drawing/2014/main" id="{5FDDBCD7-AA30-82B0-0D5B-5A2DA2F2A719}"/>
              </a:ext>
            </a:extLst>
          </p:cNvPr>
          <p:cNvPicPr>
            <a:picLocks noChangeAspect="1"/>
          </p:cNvPicPr>
          <p:nvPr/>
        </p:nvPicPr>
        <p:blipFill>
          <a:blip r:embed="rId4"/>
          <a:srcRect t="44221" b="20568"/>
          <a:stretch>
            <a:fillRect/>
          </a:stretch>
        </p:blipFill>
        <p:spPr>
          <a:xfrm>
            <a:off x="6224374" y="4315703"/>
            <a:ext cx="5141618" cy="2414781"/>
          </a:xfrm>
          <a:prstGeom prst="rect">
            <a:avLst/>
          </a:prstGeom>
        </p:spPr>
      </p:pic>
      <p:pic>
        <p:nvPicPr>
          <p:cNvPr id="6" name="Picture 5">
            <a:extLst>
              <a:ext uri="{FF2B5EF4-FFF2-40B4-BE49-F238E27FC236}">
                <a16:creationId xmlns:a16="http://schemas.microsoft.com/office/drawing/2014/main" id="{99FA5528-A4B7-7F46-8C14-8AF7EC302487}"/>
              </a:ext>
            </a:extLst>
          </p:cNvPr>
          <p:cNvPicPr>
            <a:picLocks noChangeAspect="1"/>
          </p:cNvPicPr>
          <p:nvPr/>
        </p:nvPicPr>
        <p:blipFill>
          <a:blip r:embed="rId5"/>
          <a:srcRect l="4089" t="38582" r="4720" b="23120"/>
          <a:stretch>
            <a:fillRect/>
          </a:stretch>
        </p:blipFill>
        <p:spPr>
          <a:xfrm>
            <a:off x="9087318" y="2639739"/>
            <a:ext cx="2817953" cy="1578522"/>
          </a:xfrm>
          <a:prstGeom prst="rect">
            <a:avLst/>
          </a:prstGeom>
        </p:spPr>
      </p:pic>
    </p:spTree>
    <p:extLst>
      <p:ext uri="{BB962C8B-B14F-4D97-AF65-F5344CB8AC3E}">
        <p14:creationId xmlns:p14="http://schemas.microsoft.com/office/powerpoint/2010/main" val="973145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C1C42E-4A3E-F3A1-6487-A761D5A291AB}"/>
              </a:ext>
            </a:extLst>
          </p:cNvPr>
          <p:cNvPicPr>
            <a:picLocks noGrp="1" noChangeAspect="1"/>
          </p:cNvPicPr>
          <p:nvPr>
            <p:ph sz="quarter" idx="14"/>
          </p:nvPr>
        </p:nvPicPr>
        <p:blipFill>
          <a:blip r:embed="rId2"/>
          <a:srcRect t="29836" b="10733"/>
          <a:stretch>
            <a:fillRect/>
          </a:stretch>
        </p:blipFill>
        <p:spPr>
          <a:xfrm>
            <a:off x="3178605" y="1480697"/>
            <a:ext cx="8818323" cy="5240778"/>
          </a:xfrm>
          <a:prstGeom prst="rect">
            <a:avLst/>
          </a:prstGeom>
        </p:spPr>
      </p:pic>
      <p:sp>
        <p:nvSpPr>
          <p:cNvPr id="5" name="Slide Number Placeholder 4">
            <a:extLst>
              <a:ext uri="{FF2B5EF4-FFF2-40B4-BE49-F238E27FC236}">
                <a16:creationId xmlns:a16="http://schemas.microsoft.com/office/drawing/2014/main" id="{27D27B51-C063-9F93-BE6C-FBE68EF4E6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9AE3560C-4F73-A7FB-6768-F3C10798BFF8}"/>
              </a:ext>
            </a:extLst>
          </p:cNvPr>
          <p:cNvPicPr>
            <a:picLocks noChangeAspect="1"/>
          </p:cNvPicPr>
          <p:nvPr/>
        </p:nvPicPr>
        <p:blipFill>
          <a:blip r:embed="rId3"/>
          <a:srcRect t="13936" b="42648"/>
          <a:stretch>
            <a:fillRect/>
          </a:stretch>
        </p:blipFill>
        <p:spPr>
          <a:xfrm>
            <a:off x="195072" y="770849"/>
            <a:ext cx="4379068" cy="1901235"/>
          </a:xfrm>
          <a:prstGeom prst="rect">
            <a:avLst/>
          </a:prstGeom>
        </p:spPr>
      </p:pic>
      <p:pic>
        <p:nvPicPr>
          <p:cNvPr id="8" name="Picture 7">
            <a:extLst>
              <a:ext uri="{FF2B5EF4-FFF2-40B4-BE49-F238E27FC236}">
                <a16:creationId xmlns:a16="http://schemas.microsoft.com/office/drawing/2014/main" id="{40FB5B02-5E8C-16F6-5F7F-5F162FAE1DC7}"/>
              </a:ext>
            </a:extLst>
          </p:cNvPr>
          <p:cNvPicPr>
            <a:picLocks noChangeAspect="1"/>
          </p:cNvPicPr>
          <p:nvPr/>
        </p:nvPicPr>
        <p:blipFill>
          <a:blip r:embed="rId4"/>
          <a:srcRect t="25816" b="3865"/>
          <a:stretch>
            <a:fillRect/>
          </a:stretch>
        </p:blipFill>
        <p:spPr>
          <a:xfrm>
            <a:off x="165596" y="4098699"/>
            <a:ext cx="3636523" cy="2557208"/>
          </a:xfrm>
          <a:prstGeom prst="rect">
            <a:avLst/>
          </a:prstGeom>
        </p:spPr>
      </p:pic>
    </p:spTree>
    <p:extLst>
      <p:ext uri="{BB962C8B-B14F-4D97-AF65-F5344CB8AC3E}">
        <p14:creationId xmlns:p14="http://schemas.microsoft.com/office/powerpoint/2010/main" val="2258942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3DBA6DC-9F01-0B49-21E8-AF6EE98B08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522C71A0-2AC4-AC6E-0FBE-DADECF426359}"/>
              </a:ext>
            </a:extLst>
          </p:cNvPr>
          <p:cNvPicPr>
            <a:picLocks noChangeAspect="1"/>
          </p:cNvPicPr>
          <p:nvPr/>
        </p:nvPicPr>
        <p:blipFill>
          <a:blip r:embed="rId2"/>
          <a:srcRect b="12442"/>
          <a:stretch>
            <a:fillRect/>
          </a:stretch>
        </p:blipFill>
        <p:spPr>
          <a:xfrm>
            <a:off x="57159" y="175098"/>
            <a:ext cx="11939769" cy="6507803"/>
          </a:xfrm>
          <a:prstGeom prst="rect">
            <a:avLst/>
          </a:prstGeom>
        </p:spPr>
      </p:pic>
      <p:sp>
        <p:nvSpPr>
          <p:cNvPr id="2" name="Oval 1">
            <a:extLst>
              <a:ext uri="{FF2B5EF4-FFF2-40B4-BE49-F238E27FC236}">
                <a16:creationId xmlns:a16="http://schemas.microsoft.com/office/drawing/2014/main" id="{2DEAF2D3-05E5-1152-EC9B-5A8232B1B940}"/>
              </a:ext>
            </a:extLst>
          </p:cNvPr>
          <p:cNvSpPr/>
          <p:nvPr/>
        </p:nvSpPr>
        <p:spPr>
          <a:xfrm>
            <a:off x="5311302" y="3429000"/>
            <a:ext cx="301558" cy="2188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0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2B7AA2F8-166E-E510-F70A-7E0B74B56D47}"/>
              </a:ext>
            </a:extLst>
          </p:cNvPr>
          <p:cNvSpPr>
            <a:spLocks noGrp="1"/>
          </p:cNvSpPr>
          <p:nvPr>
            <p:ph type="title"/>
          </p:nvPr>
        </p:nvSpPr>
        <p:spPr>
          <a:xfrm>
            <a:off x="647700" y="757011"/>
            <a:ext cx="3945816" cy="3883413"/>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Hotel Gallia et Londres</a:t>
            </a:r>
            <a:br>
              <a:rPr lang="en-US" sz="5400" b="1" kern="1200" spc="-40" baseline="0" dirty="0">
                <a:solidFill>
                  <a:srgbClr val="FFFFFF"/>
                </a:solidFill>
                <a:latin typeface="+mj-lt"/>
                <a:ea typeface="+mj-ea"/>
                <a:cs typeface="+mj-cs"/>
              </a:rPr>
            </a:br>
            <a:endParaRPr lang="en-US" sz="5400" b="1" kern="1200" spc="-40" baseline="0" dirty="0">
              <a:solidFill>
                <a:srgbClr val="FFFFFF"/>
              </a:solidFill>
              <a:latin typeface="+mj-lt"/>
              <a:ea typeface="+mj-ea"/>
              <a:cs typeface="+mj-cs"/>
            </a:endParaRPr>
          </a:p>
        </p:txBody>
      </p:sp>
      <p:sp>
        <p:nvSpPr>
          <p:cNvPr id="7" name="TextBox 6">
            <a:extLst>
              <a:ext uri="{FF2B5EF4-FFF2-40B4-BE49-F238E27FC236}">
                <a16:creationId xmlns:a16="http://schemas.microsoft.com/office/drawing/2014/main" id="{91076CEF-4D1B-08DC-7691-95512BBDF45E}"/>
              </a:ext>
            </a:extLst>
          </p:cNvPr>
          <p:cNvSpPr txBox="1"/>
          <p:nvPr/>
        </p:nvSpPr>
        <p:spPr>
          <a:xfrm>
            <a:off x="647700" y="4640424"/>
            <a:ext cx="3945816" cy="1303176"/>
          </a:xfrm>
          <a:prstGeom prst="rect">
            <a:avLst/>
          </a:prstGeom>
        </p:spPr>
        <p:txBody>
          <a:bodyPr vert="horz" lIns="91440" tIns="45720" rIns="91440" bIns="45720" rtlCol="0" anchor="b">
            <a:normAutofit/>
          </a:bodyPr>
          <a:lstStyle/>
          <a:p>
            <a:pPr>
              <a:lnSpc>
                <a:spcPct val="90000"/>
              </a:lnSpc>
              <a:spcBef>
                <a:spcPts val="1000"/>
              </a:spcBef>
            </a:pPr>
            <a:r>
              <a:rPr lang="en-US" sz="2800" b="1" kern="1200" spc="-20" baseline="0" dirty="0">
                <a:solidFill>
                  <a:srgbClr val="FFFFFF"/>
                </a:solidFill>
                <a:latin typeface="+mn-lt"/>
                <a:ea typeface="+mn-ea"/>
                <a:cs typeface="+mn-cs"/>
              </a:rPr>
              <a:t>https://www.hotelgallialondres.com/en/hotel-spa-lourdes</a:t>
            </a:r>
          </a:p>
        </p:txBody>
      </p:sp>
      <p:pic>
        <p:nvPicPr>
          <p:cNvPr id="9" name="Picture 8">
            <a:extLst>
              <a:ext uri="{FF2B5EF4-FFF2-40B4-BE49-F238E27FC236}">
                <a16:creationId xmlns:a16="http://schemas.microsoft.com/office/drawing/2014/main" id="{0C007129-ED7E-D321-FD35-98288264B009}"/>
              </a:ext>
            </a:extLst>
          </p:cNvPr>
          <p:cNvPicPr>
            <a:picLocks noChangeAspect="1"/>
          </p:cNvPicPr>
          <p:nvPr/>
        </p:nvPicPr>
        <p:blipFill>
          <a:blip r:embed="rId2"/>
          <a:srcRect t="6160" b="21647"/>
          <a:stretch>
            <a:fillRect/>
          </a:stretch>
        </p:blipFill>
        <p:spPr>
          <a:xfrm>
            <a:off x="5067300" y="10"/>
            <a:ext cx="7124700" cy="6857990"/>
          </a:xfrm>
          <a:prstGeom prst="rect">
            <a:avLst/>
          </a:prstGeom>
        </p:spPr>
      </p:pic>
    </p:spTree>
    <p:extLst>
      <p:ext uri="{BB962C8B-B14F-4D97-AF65-F5344CB8AC3E}">
        <p14:creationId xmlns:p14="http://schemas.microsoft.com/office/powerpoint/2010/main" val="40165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28</a:t>
            </a:fld>
            <a:endParaRPr lang="en-US" noProof="0" dirty="0"/>
          </a:p>
        </p:txBody>
      </p:sp>
      <p:sp>
        <p:nvSpPr>
          <p:cNvPr id="9" name="TextBox 8">
            <a:extLst>
              <a:ext uri="{FF2B5EF4-FFF2-40B4-BE49-F238E27FC236}">
                <a16:creationId xmlns:a16="http://schemas.microsoft.com/office/drawing/2014/main" id="{BF8765A0-F5F9-764C-BAD4-00AC3AEA221B}"/>
              </a:ext>
            </a:extLst>
          </p:cNvPr>
          <p:cNvSpPr txBox="1"/>
          <p:nvPr/>
        </p:nvSpPr>
        <p:spPr>
          <a:xfrm>
            <a:off x="201169" y="169816"/>
            <a:ext cx="1938916" cy="369332"/>
          </a:xfrm>
          <a:prstGeom prst="rect">
            <a:avLst/>
          </a:prstGeom>
          <a:noFill/>
        </p:spPr>
        <p:txBody>
          <a:bodyPr wrap="square" rtlCol="0">
            <a:spAutoFit/>
          </a:bodyPr>
          <a:lstStyle/>
          <a:p>
            <a:r>
              <a:rPr lang="en-US" dirty="0">
                <a:highlight>
                  <a:srgbClr val="FF0000"/>
                </a:highlight>
              </a:rPr>
              <a:t>April 26 &amp; 27</a:t>
            </a:r>
          </a:p>
        </p:txBody>
      </p:sp>
      <p:pic>
        <p:nvPicPr>
          <p:cNvPr id="10" name="Picture 9">
            <a:extLst>
              <a:ext uri="{FF2B5EF4-FFF2-40B4-BE49-F238E27FC236}">
                <a16:creationId xmlns:a16="http://schemas.microsoft.com/office/drawing/2014/main" id="{F094620D-8D91-EE43-80C4-2F28A1C28ADF}"/>
              </a:ext>
            </a:extLst>
          </p:cNvPr>
          <p:cNvPicPr>
            <a:picLocks noChangeAspect="1"/>
          </p:cNvPicPr>
          <p:nvPr/>
        </p:nvPicPr>
        <p:blipFill>
          <a:blip r:embed="rId2"/>
          <a:stretch>
            <a:fillRect/>
          </a:stretch>
        </p:blipFill>
        <p:spPr>
          <a:xfrm>
            <a:off x="201168" y="3674104"/>
            <a:ext cx="4323453" cy="2882302"/>
          </a:xfrm>
          <a:prstGeom prst="rect">
            <a:avLst/>
          </a:prstGeom>
        </p:spPr>
      </p:pic>
      <p:pic>
        <p:nvPicPr>
          <p:cNvPr id="11" name="Picture 10">
            <a:extLst>
              <a:ext uri="{FF2B5EF4-FFF2-40B4-BE49-F238E27FC236}">
                <a16:creationId xmlns:a16="http://schemas.microsoft.com/office/drawing/2014/main" id="{1E6F9A53-8B77-4146-BECD-8BD59E237F62}"/>
              </a:ext>
            </a:extLst>
          </p:cNvPr>
          <p:cNvPicPr>
            <a:picLocks noChangeAspect="1"/>
          </p:cNvPicPr>
          <p:nvPr/>
        </p:nvPicPr>
        <p:blipFill>
          <a:blip r:embed="rId3"/>
          <a:stretch>
            <a:fillRect/>
          </a:stretch>
        </p:blipFill>
        <p:spPr>
          <a:xfrm>
            <a:off x="7254425" y="2901426"/>
            <a:ext cx="4615247" cy="2584538"/>
          </a:xfrm>
          <a:prstGeom prst="rect">
            <a:avLst/>
          </a:prstGeom>
        </p:spPr>
      </p:pic>
      <p:pic>
        <p:nvPicPr>
          <p:cNvPr id="12" name="Picture 11">
            <a:extLst>
              <a:ext uri="{FF2B5EF4-FFF2-40B4-BE49-F238E27FC236}">
                <a16:creationId xmlns:a16="http://schemas.microsoft.com/office/drawing/2014/main" id="{E81A8DD2-8196-7B48-A8AA-F282F9F45641}"/>
              </a:ext>
            </a:extLst>
          </p:cNvPr>
          <p:cNvPicPr>
            <a:picLocks noChangeAspect="1"/>
          </p:cNvPicPr>
          <p:nvPr/>
        </p:nvPicPr>
        <p:blipFill>
          <a:blip r:embed="rId4"/>
          <a:stretch>
            <a:fillRect/>
          </a:stretch>
        </p:blipFill>
        <p:spPr>
          <a:xfrm>
            <a:off x="574921" y="1086946"/>
            <a:ext cx="3656128" cy="1904478"/>
          </a:xfrm>
          <a:prstGeom prst="rect">
            <a:avLst/>
          </a:prstGeom>
        </p:spPr>
      </p:pic>
      <p:sp>
        <p:nvSpPr>
          <p:cNvPr id="17" name="TextBox 16">
            <a:extLst>
              <a:ext uri="{FF2B5EF4-FFF2-40B4-BE49-F238E27FC236}">
                <a16:creationId xmlns:a16="http://schemas.microsoft.com/office/drawing/2014/main" id="{FEEF0990-1864-F448-94FD-55663ABD5B6E}"/>
              </a:ext>
            </a:extLst>
          </p:cNvPr>
          <p:cNvSpPr txBox="1"/>
          <p:nvPr/>
        </p:nvSpPr>
        <p:spPr>
          <a:xfrm>
            <a:off x="4524621" y="1301146"/>
            <a:ext cx="6673531" cy="954107"/>
          </a:xfrm>
          <a:prstGeom prst="rect">
            <a:avLst/>
          </a:prstGeom>
          <a:noFill/>
        </p:spPr>
        <p:txBody>
          <a:bodyPr wrap="square" rtlCol="0">
            <a:spAutoFit/>
          </a:bodyPr>
          <a:lstStyle/>
          <a:p>
            <a:r>
              <a:rPr lang="en-US" sz="2000" b="1" dirty="0"/>
              <a:t>Walking tour of Lourdes and celebrate Mass</a:t>
            </a:r>
            <a:r>
              <a:rPr lang="en-US" dirty="0"/>
              <a:t>.  We will see the places associated with the apparition of the Blessed Mother and the life of little Bernadette.                             </a:t>
            </a:r>
            <a:endParaRPr lang="en-US" i="1" dirty="0"/>
          </a:p>
        </p:txBody>
      </p:sp>
      <p:sp>
        <p:nvSpPr>
          <p:cNvPr id="19" name="TextBox 18">
            <a:extLst>
              <a:ext uri="{FF2B5EF4-FFF2-40B4-BE49-F238E27FC236}">
                <a16:creationId xmlns:a16="http://schemas.microsoft.com/office/drawing/2014/main" id="{5E5846AB-B553-3246-AF32-E5B3D790C201}"/>
              </a:ext>
            </a:extLst>
          </p:cNvPr>
          <p:cNvSpPr txBox="1"/>
          <p:nvPr/>
        </p:nvSpPr>
        <p:spPr>
          <a:xfrm>
            <a:off x="8172618" y="5648464"/>
            <a:ext cx="2926211" cy="707886"/>
          </a:xfrm>
          <a:prstGeom prst="rect">
            <a:avLst/>
          </a:prstGeom>
          <a:noFill/>
        </p:spPr>
        <p:txBody>
          <a:bodyPr wrap="square" rtlCol="0">
            <a:spAutoFit/>
          </a:bodyPr>
          <a:lstStyle/>
          <a:p>
            <a:r>
              <a:rPr lang="en-US" sz="2000" dirty="0"/>
              <a:t>Opportunity to join the </a:t>
            </a:r>
          </a:p>
          <a:p>
            <a:r>
              <a:rPr lang="en-US" sz="2000" dirty="0"/>
              <a:t>Candlelight Procession</a:t>
            </a:r>
          </a:p>
        </p:txBody>
      </p:sp>
      <p:sp>
        <p:nvSpPr>
          <p:cNvPr id="20" name="TextBox 19">
            <a:extLst>
              <a:ext uri="{FF2B5EF4-FFF2-40B4-BE49-F238E27FC236}">
                <a16:creationId xmlns:a16="http://schemas.microsoft.com/office/drawing/2014/main" id="{47687789-DFE8-F941-9397-3C6B90E03EB8}"/>
              </a:ext>
            </a:extLst>
          </p:cNvPr>
          <p:cNvSpPr txBox="1"/>
          <p:nvPr/>
        </p:nvSpPr>
        <p:spPr>
          <a:xfrm>
            <a:off x="4294160" y="316419"/>
            <a:ext cx="5120640" cy="646331"/>
          </a:xfrm>
          <a:prstGeom prst="rect">
            <a:avLst/>
          </a:prstGeom>
          <a:noFill/>
        </p:spPr>
        <p:txBody>
          <a:bodyPr wrap="square" rtlCol="0">
            <a:spAutoFit/>
          </a:bodyPr>
          <a:lstStyle/>
          <a:p>
            <a:r>
              <a:rPr lang="en-US" sz="3600" b="1" dirty="0">
                <a:solidFill>
                  <a:schemeClr val="bg1"/>
                </a:solidFill>
              </a:rPr>
              <a:t>Lourdes, France</a:t>
            </a:r>
          </a:p>
        </p:txBody>
      </p:sp>
      <p:pic>
        <p:nvPicPr>
          <p:cNvPr id="13" name="Picture 12">
            <a:extLst>
              <a:ext uri="{FF2B5EF4-FFF2-40B4-BE49-F238E27FC236}">
                <a16:creationId xmlns:a16="http://schemas.microsoft.com/office/drawing/2014/main" id="{FDF63614-D346-7443-8418-794527108BE4}"/>
              </a:ext>
            </a:extLst>
          </p:cNvPr>
          <p:cNvPicPr>
            <a:picLocks noChangeAspect="1"/>
          </p:cNvPicPr>
          <p:nvPr/>
        </p:nvPicPr>
        <p:blipFill>
          <a:blip r:embed="rId5"/>
          <a:stretch>
            <a:fillRect/>
          </a:stretch>
        </p:blipFill>
        <p:spPr>
          <a:xfrm>
            <a:off x="4791784" y="2912422"/>
            <a:ext cx="2195478" cy="2927304"/>
          </a:xfrm>
          <a:prstGeom prst="rect">
            <a:avLst/>
          </a:prstGeom>
        </p:spPr>
      </p:pic>
      <p:sp>
        <p:nvSpPr>
          <p:cNvPr id="3" name="TextBox 2">
            <a:extLst>
              <a:ext uri="{FF2B5EF4-FFF2-40B4-BE49-F238E27FC236}">
                <a16:creationId xmlns:a16="http://schemas.microsoft.com/office/drawing/2014/main" id="{AED62FF2-2116-4747-96AE-02D6390D54D8}"/>
              </a:ext>
            </a:extLst>
          </p:cNvPr>
          <p:cNvSpPr txBox="1"/>
          <p:nvPr/>
        </p:nvSpPr>
        <p:spPr>
          <a:xfrm>
            <a:off x="574921" y="2991424"/>
            <a:ext cx="3949700" cy="646331"/>
          </a:xfrm>
          <a:prstGeom prst="rect">
            <a:avLst/>
          </a:prstGeom>
          <a:noFill/>
        </p:spPr>
        <p:txBody>
          <a:bodyPr wrap="square" rtlCol="0">
            <a:spAutoFit/>
          </a:bodyPr>
          <a:lstStyle/>
          <a:p>
            <a:r>
              <a:rPr lang="en-US" dirty="0">
                <a:hlinkClick r:id="rId6"/>
              </a:rPr>
              <a:t>https://www.youtube.com/watch?v=IzeO0E36RJw</a:t>
            </a:r>
            <a:r>
              <a:rPr lang="en-US" dirty="0"/>
              <a:t> </a:t>
            </a:r>
          </a:p>
        </p:txBody>
      </p:sp>
    </p:spTree>
    <p:extLst>
      <p:ext uri="{BB962C8B-B14F-4D97-AF65-F5344CB8AC3E}">
        <p14:creationId xmlns:p14="http://schemas.microsoft.com/office/powerpoint/2010/main" val="2805428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87ABBE0-B2C1-1872-F0F1-988EE6529A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13C64A00-7910-4C19-5414-EE748A5DCA14}"/>
              </a:ext>
            </a:extLst>
          </p:cNvPr>
          <p:cNvPicPr>
            <a:picLocks noChangeAspect="1"/>
          </p:cNvPicPr>
          <p:nvPr/>
        </p:nvPicPr>
        <p:blipFill>
          <a:blip r:embed="rId2"/>
          <a:stretch>
            <a:fillRect/>
          </a:stretch>
        </p:blipFill>
        <p:spPr>
          <a:xfrm>
            <a:off x="997115" y="0"/>
            <a:ext cx="10197770" cy="6858000"/>
          </a:xfrm>
          <a:prstGeom prst="rect">
            <a:avLst/>
          </a:prstGeom>
        </p:spPr>
      </p:pic>
    </p:spTree>
    <p:extLst>
      <p:ext uri="{BB962C8B-B14F-4D97-AF65-F5344CB8AC3E}">
        <p14:creationId xmlns:p14="http://schemas.microsoft.com/office/powerpoint/2010/main" val="313509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EB1F-76B6-38D9-71BC-E420209357EE}"/>
              </a:ext>
            </a:extLst>
          </p:cNvPr>
          <p:cNvSpPr>
            <a:spLocks noGrp="1"/>
          </p:cNvSpPr>
          <p:nvPr>
            <p:ph type="title"/>
          </p:nvPr>
        </p:nvSpPr>
        <p:spPr>
          <a:xfrm>
            <a:off x="584616" y="1843790"/>
            <a:ext cx="7098574" cy="4579312"/>
          </a:xfrm>
        </p:spPr>
        <p:txBody>
          <a:bodyPr>
            <a:normAutofit/>
          </a:bodyPr>
          <a:lstStyle/>
          <a:p>
            <a:pPr algn="ctr">
              <a:lnSpc>
                <a:spcPct val="150000"/>
              </a:lnSpc>
            </a:pPr>
            <a:br>
              <a:rPr lang="en-US" sz="8800" dirty="0"/>
            </a:br>
            <a:endParaRPr lang="en-US" sz="8800" dirty="0"/>
          </a:p>
        </p:txBody>
      </p:sp>
      <p:pic>
        <p:nvPicPr>
          <p:cNvPr id="4" name="Picture 3" descr="A cartoon emoji with a thumbs up&#10;&#10;Description automatically generated">
            <a:extLst>
              <a:ext uri="{FF2B5EF4-FFF2-40B4-BE49-F238E27FC236}">
                <a16:creationId xmlns:a16="http://schemas.microsoft.com/office/drawing/2014/main" id="{6659DA53-9597-B24B-E25E-3A77348FC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43577" y="1795506"/>
            <a:ext cx="5163807" cy="3609286"/>
          </a:xfrm>
          <a:prstGeom prst="rect">
            <a:avLst/>
          </a:prstGeom>
        </p:spPr>
      </p:pic>
      <p:sp>
        <p:nvSpPr>
          <p:cNvPr id="5" name="TextBox 4">
            <a:extLst>
              <a:ext uri="{FF2B5EF4-FFF2-40B4-BE49-F238E27FC236}">
                <a16:creationId xmlns:a16="http://schemas.microsoft.com/office/drawing/2014/main" id="{DAD6367B-990D-1D1A-1948-0DCA6ED7B598}"/>
              </a:ext>
            </a:extLst>
          </p:cNvPr>
          <p:cNvSpPr txBox="1"/>
          <p:nvPr/>
        </p:nvSpPr>
        <p:spPr>
          <a:xfrm>
            <a:off x="85438" y="630469"/>
            <a:ext cx="7098573" cy="5401479"/>
          </a:xfrm>
          <a:prstGeom prst="rect">
            <a:avLst/>
          </a:prstGeom>
          <a:noFill/>
        </p:spPr>
        <p:txBody>
          <a:bodyPr wrap="square">
            <a:spAutoFit/>
          </a:bodyPr>
          <a:lstStyle/>
          <a:p>
            <a:r>
              <a:rPr lang="en-US" sz="11500" dirty="0"/>
              <a:t>Pilgrims</a:t>
            </a:r>
            <a:br>
              <a:rPr lang="en-US" sz="11500" dirty="0"/>
            </a:br>
            <a:r>
              <a:rPr lang="en-US" sz="11500" b="1" dirty="0"/>
              <a:t>do not</a:t>
            </a:r>
            <a:br>
              <a:rPr lang="en-US" sz="11500" dirty="0"/>
            </a:br>
            <a:r>
              <a:rPr lang="en-US" sz="11500" dirty="0"/>
              <a:t>complain</a:t>
            </a:r>
          </a:p>
        </p:txBody>
      </p:sp>
      <p:sp>
        <p:nvSpPr>
          <p:cNvPr id="7" name="TextBox 6">
            <a:extLst>
              <a:ext uri="{FF2B5EF4-FFF2-40B4-BE49-F238E27FC236}">
                <a16:creationId xmlns:a16="http://schemas.microsoft.com/office/drawing/2014/main" id="{D39B29B3-11B8-80AB-E0C9-AFA84A4B4723}"/>
              </a:ext>
            </a:extLst>
          </p:cNvPr>
          <p:cNvSpPr txBox="1"/>
          <p:nvPr/>
        </p:nvSpPr>
        <p:spPr>
          <a:xfrm>
            <a:off x="6653048" y="5710105"/>
            <a:ext cx="4014950"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Gill Sans MT" panose="020B0502020104020203"/>
                <a:ea typeface="+mn-ea"/>
                <a:cs typeface="+mn-cs"/>
              </a:rPr>
              <a:t>We offer it up!</a:t>
            </a:r>
          </a:p>
        </p:txBody>
      </p:sp>
    </p:spTree>
    <p:extLst>
      <p:ext uri="{BB962C8B-B14F-4D97-AF65-F5344CB8AC3E}">
        <p14:creationId xmlns:p14="http://schemas.microsoft.com/office/powerpoint/2010/main" val="254293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F466C2-AAAB-634F-A263-14066DBDA0F7}"/>
              </a:ext>
            </a:extLst>
          </p:cNvPr>
          <p:cNvSpPr/>
          <p:nvPr/>
        </p:nvSpPr>
        <p:spPr>
          <a:xfrm>
            <a:off x="2444391" y="1167720"/>
            <a:ext cx="3873061" cy="3077313"/>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F23D57-A15E-834F-95A1-9FC6235ED4F1}"/>
              </a:ext>
            </a:extLst>
          </p:cNvPr>
          <p:cNvSpPr/>
          <p:nvPr/>
        </p:nvSpPr>
        <p:spPr>
          <a:xfrm>
            <a:off x="7576406" y="2510879"/>
            <a:ext cx="4615594" cy="429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2A20B1FA-0F4F-3F49-B16A-07F1CB18C7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Slide Number Placeholder 9">
            <a:extLst>
              <a:ext uri="{FF2B5EF4-FFF2-40B4-BE49-F238E27FC236}">
                <a16:creationId xmlns:a16="http://schemas.microsoft.com/office/drawing/2014/main" id="{FF9AA4F8-A6B8-0D49-A9FC-99E9F59EC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09D31FE9-FCEC-B14E-848D-65081FEF2255}"/>
              </a:ext>
            </a:extLst>
          </p:cNvPr>
          <p:cNvSpPr txBox="1"/>
          <p:nvPr/>
        </p:nvSpPr>
        <p:spPr>
          <a:xfrm>
            <a:off x="201168" y="104503"/>
            <a:ext cx="2090057" cy="400110"/>
          </a:xfrm>
          <a:prstGeom prst="rect">
            <a:avLst/>
          </a:prstGeom>
          <a:noFill/>
        </p:spPr>
        <p:txBody>
          <a:bodyPr wrap="square" rtlCol="0">
            <a:spAutoFit/>
          </a:bodyPr>
          <a:lstStyle/>
          <a:p>
            <a:r>
              <a:rPr lang="en-US" sz="2000" b="1" dirty="0">
                <a:solidFill>
                  <a:schemeClr val="bg1"/>
                </a:solidFill>
                <a:highlight>
                  <a:srgbClr val="FF0000"/>
                </a:highlight>
              </a:rPr>
              <a:t>April 27 &amp; 28</a:t>
            </a:r>
          </a:p>
        </p:txBody>
      </p:sp>
      <p:sp>
        <p:nvSpPr>
          <p:cNvPr id="2" name="TextBox 1">
            <a:extLst>
              <a:ext uri="{FF2B5EF4-FFF2-40B4-BE49-F238E27FC236}">
                <a16:creationId xmlns:a16="http://schemas.microsoft.com/office/drawing/2014/main" id="{24DCFB99-C33A-0243-800C-4AC3AE5D4C95}"/>
              </a:ext>
            </a:extLst>
          </p:cNvPr>
          <p:cNvSpPr txBox="1"/>
          <p:nvPr/>
        </p:nvSpPr>
        <p:spPr>
          <a:xfrm>
            <a:off x="5038344" y="104502"/>
            <a:ext cx="2834639" cy="1015663"/>
          </a:xfrm>
          <a:prstGeom prst="rect">
            <a:avLst/>
          </a:prstGeom>
          <a:noFill/>
        </p:spPr>
        <p:txBody>
          <a:bodyPr wrap="square" rtlCol="0">
            <a:spAutoFit/>
          </a:bodyPr>
          <a:lstStyle/>
          <a:p>
            <a:r>
              <a:rPr lang="en-US" sz="6000" i="1" dirty="0">
                <a:latin typeface="Baskerville Old Face" panose="02020602080505020303" pitchFamily="18" charset="77"/>
              </a:rPr>
              <a:t>Lourdes</a:t>
            </a:r>
          </a:p>
        </p:txBody>
      </p:sp>
      <p:pic>
        <p:nvPicPr>
          <p:cNvPr id="3" name="Picture 2">
            <a:extLst>
              <a:ext uri="{FF2B5EF4-FFF2-40B4-BE49-F238E27FC236}">
                <a16:creationId xmlns:a16="http://schemas.microsoft.com/office/drawing/2014/main" id="{3AE99B1F-EE39-7844-B76E-93F36CED8C39}"/>
              </a:ext>
            </a:extLst>
          </p:cNvPr>
          <p:cNvPicPr>
            <a:picLocks noChangeAspect="1"/>
          </p:cNvPicPr>
          <p:nvPr/>
        </p:nvPicPr>
        <p:blipFill>
          <a:blip r:embed="rId2"/>
          <a:stretch>
            <a:fillRect/>
          </a:stretch>
        </p:blipFill>
        <p:spPr>
          <a:xfrm>
            <a:off x="46740" y="3604365"/>
            <a:ext cx="4287442" cy="3295192"/>
          </a:xfrm>
          <a:prstGeom prst="rect">
            <a:avLst/>
          </a:prstGeom>
        </p:spPr>
      </p:pic>
      <p:sp>
        <p:nvSpPr>
          <p:cNvPr id="4" name="TextBox 3">
            <a:extLst>
              <a:ext uri="{FF2B5EF4-FFF2-40B4-BE49-F238E27FC236}">
                <a16:creationId xmlns:a16="http://schemas.microsoft.com/office/drawing/2014/main" id="{2AC739E0-C38C-6C48-8A54-9C6C9040CA66}"/>
              </a:ext>
            </a:extLst>
          </p:cNvPr>
          <p:cNvSpPr txBox="1"/>
          <p:nvPr/>
        </p:nvSpPr>
        <p:spPr>
          <a:xfrm>
            <a:off x="6455662" y="1301078"/>
            <a:ext cx="5382899" cy="646331"/>
          </a:xfrm>
          <a:prstGeom prst="rect">
            <a:avLst/>
          </a:prstGeom>
          <a:noFill/>
        </p:spPr>
        <p:txBody>
          <a:bodyPr wrap="square" rtlCol="0">
            <a:spAutoFit/>
          </a:bodyPr>
          <a:lstStyle/>
          <a:p>
            <a:r>
              <a:rPr lang="en-US" b="1" dirty="0"/>
              <a:t>Walking Pilgrimage schedule which includes comprehensive spiritual activities</a:t>
            </a:r>
          </a:p>
        </p:txBody>
      </p:sp>
      <p:sp>
        <p:nvSpPr>
          <p:cNvPr id="8" name="TextBox 7">
            <a:extLst>
              <a:ext uri="{FF2B5EF4-FFF2-40B4-BE49-F238E27FC236}">
                <a16:creationId xmlns:a16="http://schemas.microsoft.com/office/drawing/2014/main" id="{21664DD3-821C-B741-AF64-F591D369AA1E}"/>
              </a:ext>
            </a:extLst>
          </p:cNvPr>
          <p:cNvSpPr txBox="1"/>
          <p:nvPr/>
        </p:nvSpPr>
        <p:spPr>
          <a:xfrm>
            <a:off x="9512371" y="2510879"/>
            <a:ext cx="2484557" cy="646331"/>
          </a:xfrm>
          <a:prstGeom prst="rect">
            <a:avLst/>
          </a:prstGeom>
          <a:noFill/>
        </p:spPr>
        <p:txBody>
          <a:bodyPr wrap="square" rtlCol="0">
            <a:spAutoFit/>
          </a:bodyPr>
          <a:lstStyle/>
          <a:p>
            <a:r>
              <a:rPr lang="en-US" b="1" dirty="0">
                <a:solidFill>
                  <a:schemeClr val="bg1"/>
                </a:solidFill>
              </a:rPr>
              <a:t>Bathe in the baths at the grotto.</a:t>
            </a:r>
          </a:p>
        </p:txBody>
      </p:sp>
      <p:pic>
        <p:nvPicPr>
          <p:cNvPr id="14" name="Picture 13">
            <a:extLst>
              <a:ext uri="{FF2B5EF4-FFF2-40B4-BE49-F238E27FC236}">
                <a16:creationId xmlns:a16="http://schemas.microsoft.com/office/drawing/2014/main" id="{EB076610-318C-B948-80E5-FA6D8152238C}"/>
              </a:ext>
            </a:extLst>
          </p:cNvPr>
          <p:cNvPicPr>
            <a:picLocks noChangeAspect="1"/>
          </p:cNvPicPr>
          <p:nvPr/>
        </p:nvPicPr>
        <p:blipFill>
          <a:blip r:embed="rId3"/>
          <a:stretch>
            <a:fillRect/>
          </a:stretch>
        </p:blipFill>
        <p:spPr>
          <a:xfrm>
            <a:off x="1175800" y="1257422"/>
            <a:ext cx="4745132" cy="3163421"/>
          </a:xfrm>
          <a:prstGeom prst="rect">
            <a:avLst/>
          </a:prstGeom>
        </p:spPr>
      </p:pic>
      <p:sp>
        <p:nvSpPr>
          <p:cNvPr id="17" name="TextBox 16">
            <a:extLst>
              <a:ext uri="{FF2B5EF4-FFF2-40B4-BE49-F238E27FC236}">
                <a16:creationId xmlns:a16="http://schemas.microsoft.com/office/drawing/2014/main" id="{C228F18C-3408-1142-A8DD-CC2078A2C898}"/>
              </a:ext>
            </a:extLst>
          </p:cNvPr>
          <p:cNvSpPr txBox="1"/>
          <p:nvPr/>
        </p:nvSpPr>
        <p:spPr>
          <a:xfrm>
            <a:off x="1030378" y="6548320"/>
            <a:ext cx="2248850" cy="369332"/>
          </a:xfrm>
          <a:prstGeom prst="rect">
            <a:avLst/>
          </a:prstGeom>
          <a:noFill/>
        </p:spPr>
        <p:txBody>
          <a:bodyPr wrap="square" rtlCol="0">
            <a:spAutoFit/>
          </a:bodyPr>
          <a:lstStyle/>
          <a:p>
            <a:r>
              <a:rPr lang="en-US" dirty="0">
                <a:solidFill>
                  <a:schemeClr val="bg1"/>
                </a:solidFill>
              </a:rPr>
              <a:t>Mass at the Grotto</a:t>
            </a:r>
          </a:p>
        </p:txBody>
      </p:sp>
      <p:pic>
        <p:nvPicPr>
          <p:cNvPr id="5" name="Picture 4">
            <a:extLst>
              <a:ext uri="{FF2B5EF4-FFF2-40B4-BE49-F238E27FC236}">
                <a16:creationId xmlns:a16="http://schemas.microsoft.com/office/drawing/2014/main" id="{109C8920-E5FC-5670-BCB3-8FB07B8D5F1A}"/>
              </a:ext>
            </a:extLst>
          </p:cNvPr>
          <p:cNvPicPr>
            <a:picLocks noChangeAspect="1"/>
          </p:cNvPicPr>
          <p:nvPr/>
        </p:nvPicPr>
        <p:blipFill>
          <a:blip r:embed="rId4"/>
          <a:stretch>
            <a:fillRect/>
          </a:stretch>
        </p:blipFill>
        <p:spPr>
          <a:xfrm>
            <a:off x="5920932" y="3622549"/>
            <a:ext cx="6096000" cy="3048000"/>
          </a:xfrm>
          <a:prstGeom prst="rect">
            <a:avLst/>
          </a:prstGeom>
        </p:spPr>
      </p:pic>
    </p:spTree>
    <p:extLst>
      <p:ext uri="{BB962C8B-B14F-4D97-AF65-F5344CB8AC3E}">
        <p14:creationId xmlns:p14="http://schemas.microsoft.com/office/powerpoint/2010/main" val="167548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6CEDEB9-30C2-B821-E22D-99E778653E0A}"/>
              </a:ext>
            </a:extLst>
          </p:cNvPr>
          <p:cNvSpPr>
            <a:spLocks noGrp="1"/>
          </p:cNvSpPr>
          <p:nvPr>
            <p:ph type="title"/>
          </p:nvPr>
        </p:nvSpPr>
        <p:spPr>
          <a:xfrm>
            <a:off x="201168" y="190500"/>
            <a:ext cx="11084804" cy="773776"/>
          </a:xfrm>
        </p:spPr>
        <p:txBody>
          <a:bodyPr>
            <a:normAutofit fontScale="90000"/>
          </a:bodyPr>
          <a:lstStyle/>
          <a:p>
            <a:r>
              <a:rPr lang="en-US" dirty="0"/>
              <a:t>The  Baths at the Sanctuary of Our Lady of Lourdes</a:t>
            </a:r>
          </a:p>
        </p:txBody>
      </p:sp>
      <p:sp>
        <p:nvSpPr>
          <p:cNvPr id="17" name="Text Placeholder 16">
            <a:extLst>
              <a:ext uri="{FF2B5EF4-FFF2-40B4-BE49-F238E27FC236}">
                <a16:creationId xmlns:a16="http://schemas.microsoft.com/office/drawing/2014/main" id="{487CB8F8-7C86-9676-7B02-174B65DCF68D}"/>
              </a:ext>
            </a:extLst>
          </p:cNvPr>
          <p:cNvSpPr>
            <a:spLocks noGrp="1"/>
          </p:cNvSpPr>
          <p:nvPr>
            <p:ph type="body" sz="quarter" idx="14"/>
          </p:nvPr>
        </p:nvSpPr>
        <p:spPr>
          <a:xfrm>
            <a:off x="353208" y="1346017"/>
            <a:ext cx="4941651" cy="752127"/>
          </a:xfrm>
        </p:spPr>
        <p:txBody>
          <a:bodyPr>
            <a:normAutofit/>
          </a:bodyPr>
          <a:lstStyle/>
          <a:p>
            <a:r>
              <a:rPr lang="en-US" sz="4000" dirty="0"/>
              <a:t>Water Gesture</a:t>
            </a:r>
          </a:p>
        </p:txBody>
      </p:sp>
      <p:sp>
        <p:nvSpPr>
          <p:cNvPr id="18" name="Text Placeholder 17">
            <a:extLst>
              <a:ext uri="{FF2B5EF4-FFF2-40B4-BE49-F238E27FC236}">
                <a16:creationId xmlns:a16="http://schemas.microsoft.com/office/drawing/2014/main" id="{7FD181F9-1267-E433-02BC-2C87EB55A2DA}"/>
              </a:ext>
            </a:extLst>
          </p:cNvPr>
          <p:cNvSpPr>
            <a:spLocks noGrp="1"/>
          </p:cNvSpPr>
          <p:nvPr>
            <p:ph type="body" sz="quarter" idx="16"/>
          </p:nvPr>
        </p:nvSpPr>
        <p:spPr>
          <a:xfrm>
            <a:off x="7415058" y="1346017"/>
            <a:ext cx="3227002" cy="773776"/>
          </a:xfrm>
        </p:spPr>
        <p:txBody>
          <a:bodyPr>
            <a:normAutofit/>
          </a:bodyPr>
          <a:lstStyle/>
          <a:p>
            <a:r>
              <a:rPr lang="en-US" sz="4000" dirty="0"/>
              <a:t>Immersion</a:t>
            </a:r>
          </a:p>
        </p:txBody>
      </p:sp>
      <p:sp>
        <p:nvSpPr>
          <p:cNvPr id="10" name="Slide Number Placeholder 9">
            <a:extLst>
              <a:ext uri="{FF2B5EF4-FFF2-40B4-BE49-F238E27FC236}">
                <a16:creationId xmlns:a16="http://schemas.microsoft.com/office/drawing/2014/main" id="{7C44C661-5095-E377-DF6F-4F6415CEDA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5" name="Picture Placeholder 14">
            <a:extLst>
              <a:ext uri="{FF2B5EF4-FFF2-40B4-BE49-F238E27FC236}">
                <a16:creationId xmlns:a16="http://schemas.microsoft.com/office/drawing/2014/main" id="{4F267F0B-9403-FEF0-6DA5-BDB3D940497C}"/>
              </a:ext>
            </a:extLst>
          </p:cNvPr>
          <p:cNvPicPr>
            <a:picLocks noGrp="1" noChangeAspect="1"/>
          </p:cNvPicPr>
          <p:nvPr>
            <p:ph type="pic" sz="quarter" idx="4294967295"/>
          </p:nvPr>
        </p:nvPicPr>
        <p:blipFill>
          <a:blip r:embed="rId2"/>
          <a:srcRect l="9167" r="9167"/>
          <a:stretch>
            <a:fillRect/>
          </a:stretch>
        </p:blipFill>
        <p:spPr>
          <a:xfrm>
            <a:off x="195072" y="2149475"/>
            <a:ext cx="5067300" cy="4572000"/>
          </a:xfrm>
          <a:prstGeom prst="rect">
            <a:avLst/>
          </a:prstGeom>
        </p:spPr>
      </p:pic>
      <p:pic>
        <p:nvPicPr>
          <p:cNvPr id="11" name="Picture 10">
            <a:extLst>
              <a:ext uri="{FF2B5EF4-FFF2-40B4-BE49-F238E27FC236}">
                <a16:creationId xmlns:a16="http://schemas.microsoft.com/office/drawing/2014/main" id="{43AD3C9C-859F-4A1F-37A1-C4AAB59A7015}"/>
              </a:ext>
            </a:extLst>
          </p:cNvPr>
          <p:cNvPicPr>
            <a:picLocks noChangeAspect="1"/>
          </p:cNvPicPr>
          <p:nvPr/>
        </p:nvPicPr>
        <p:blipFill>
          <a:blip r:embed="rId3"/>
          <a:srcRect l="5676" r="16392"/>
          <a:stretch>
            <a:fillRect/>
          </a:stretch>
        </p:blipFill>
        <p:spPr>
          <a:xfrm>
            <a:off x="6739809" y="2078312"/>
            <a:ext cx="4941651" cy="4589188"/>
          </a:xfrm>
          <a:prstGeom prst="rect">
            <a:avLst/>
          </a:prstGeom>
        </p:spPr>
      </p:pic>
    </p:spTree>
    <p:extLst>
      <p:ext uri="{BB962C8B-B14F-4D97-AF65-F5344CB8AC3E}">
        <p14:creationId xmlns:p14="http://schemas.microsoft.com/office/powerpoint/2010/main" val="989607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AD7809-6310-3E7D-21B2-12256AB285B0}"/>
              </a:ext>
            </a:extLst>
          </p:cNvPr>
          <p:cNvSpPr>
            <a:spLocks noGrp="1"/>
          </p:cNvSpPr>
          <p:nvPr>
            <p:ph type="title"/>
          </p:nvPr>
        </p:nvSpPr>
        <p:spPr>
          <a:xfrm>
            <a:off x="89510" y="588353"/>
            <a:ext cx="2682873" cy="2689868"/>
          </a:xfrm>
        </p:spPr>
        <p:txBody>
          <a:bodyPr>
            <a:normAutofit/>
          </a:bodyPr>
          <a:lstStyle/>
          <a:p>
            <a:r>
              <a:rPr lang="en-US" dirty="0"/>
              <a:t>The</a:t>
            </a:r>
            <a:br>
              <a:rPr lang="en-US" dirty="0"/>
            </a:br>
            <a:r>
              <a:rPr lang="en-US" dirty="0"/>
              <a:t>Baths</a:t>
            </a:r>
          </a:p>
        </p:txBody>
      </p:sp>
      <p:sp>
        <p:nvSpPr>
          <p:cNvPr id="10" name="Slide Number Placeholder 9">
            <a:extLst>
              <a:ext uri="{FF2B5EF4-FFF2-40B4-BE49-F238E27FC236}">
                <a16:creationId xmlns:a16="http://schemas.microsoft.com/office/drawing/2014/main" id="{CBCFB81E-5F05-B7FC-203A-B7A4913C3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5321C1DF-267C-BA12-9FA8-D56A20EA0E58}"/>
              </a:ext>
            </a:extLst>
          </p:cNvPr>
          <p:cNvPicPr>
            <a:picLocks noChangeAspect="1"/>
          </p:cNvPicPr>
          <p:nvPr/>
        </p:nvPicPr>
        <p:blipFill>
          <a:blip r:embed="rId2"/>
          <a:stretch>
            <a:fillRect/>
          </a:stretch>
        </p:blipFill>
        <p:spPr>
          <a:xfrm>
            <a:off x="2109616" y="136524"/>
            <a:ext cx="9887313" cy="6584951"/>
          </a:xfrm>
          <a:prstGeom prst="rect">
            <a:avLst/>
          </a:prstGeom>
        </p:spPr>
      </p:pic>
    </p:spTree>
    <p:extLst>
      <p:ext uri="{BB962C8B-B14F-4D97-AF65-F5344CB8AC3E}">
        <p14:creationId xmlns:p14="http://schemas.microsoft.com/office/powerpoint/2010/main" val="264304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1BE6162-0291-4A6E-9E50-DD0D273AA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1B6E9E-136C-474B-AB30-412392CB2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0"/>
            <a:ext cx="4076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1CE28B8F-0CE3-2486-93BD-FF5D760F8EC2}"/>
              </a:ext>
            </a:extLst>
          </p:cNvPr>
          <p:cNvSpPr>
            <a:spLocks noGrp="1"/>
          </p:cNvSpPr>
          <p:nvPr>
            <p:ph type="title"/>
          </p:nvPr>
        </p:nvSpPr>
        <p:spPr>
          <a:xfrm>
            <a:off x="8554720" y="788595"/>
            <a:ext cx="3114040" cy="3419176"/>
          </a:xfrm>
        </p:spPr>
        <p:txBody>
          <a:bodyPr vert="horz" lIns="91440" tIns="45720" rIns="91440" bIns="45720" rtlCol="0" anchor="t">
            <a:normAutofit/>
          </a:bodyPr>
          <a:lstStyle/>
          <a:p>
            <a:pPr algn="r"/>
            <a:r>
              <a:rPr lang="en-US" sz="5400" dirty="0">
                <a:solidFill>
                  <a:srgbClr val="FFFFFF"/>
                </a:solidFill>
              </a:rPr>
              <a:t>Marian Shrines </a:t>
            </a:r>
            <a:br>
              <a:rPr lang="en-US" sz="5400" dirty="0">
                <a:solidFill>
                  <a:srgbClr val="FFFFFF"/>
                </a:solidFill>
              </a:rPr>
            </a:br>
            <a:r>
              <a:rPr lang="en-US" sz="5400" dirty="0">
                <a:solidFill>
                  <a:srgbClr val="FFFFFF"/>
                </a:solidFill>
              </a:rPr>
              <a:t>Pilgrimage</a:t>
            </a:r>
          </a:p>
        </p:txBody>
      </p:sp>
      <p:pic>
        <p:nvPicPr>
          <p:cNvPr id="4" name="Picture 3">
            <a:extLst>
              <a:ext uri="{FF2B5EF4-FFF2-40B4-BE49-F238E27FC236}">
                <a16:creationId xmlns:a16="http://schemas.microsoft.com/office/drawing/2014/main" id="{48B45BFC-5E8F-7A15-C9ED-C656ECD21092}"/>
              </a:ext>
            </a:extLst>
          </p:cNvPr>
          <p:cNvPicPr>
            <a:picLocks noChangeAspect="1"/>
          </p:cNvPicPr>
          <p:nvPr/>
        </p:nvPicPr>
        <p:blipFill>
          <a:blip r:embed="rId2"/>
          <a:stretch>
            <a:fillRect/>
          </a:stretch>
        </p:blipFill>
        <p:spPr>
          <a:xfrm>
            <a:off x="-33706" y="-16689"/>
            <a:ext cx="8068234" cy="6857999"/>
          </a:xfrm>
          <a:prstGeom prst="rect">
            <a:avLst/>
          </a:prstGeom>
        </p:spPr>
      </p:pic>
    </p:spTree>
    <p:extLst>
      <p:ext uri="{BB962C8B-B14F-4D97-AF65-F5344CB8AC3E}">
        <p14:creationId xmlns:p14="http://schemas.microsoft.com/office/powerpoint/2010/main" val="4041497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5FE87A-6C8A-24B2-F0B7-14C854E2B5A6}"/>
              </a:ext>
            </a:extLst>
          </p:cNvPr>
          <p:cNvPicPr>
            <a:picLocks noChangeAspect="1"/>
          </p:cNvPicPr>
          <p:nvPr/>
        </p:nvPicPr>
        <p:blipFill>
          <a:blip r:embed="rId2"/>
          <a:srcRect t="5852" b="5912"/>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45AAB-2BEF-E774-02D4-E4F73D15F473}"/>
              </a:ext>
            </a:extLst>
          </p:cNvPr>
          <p:cNvSpPr>
            <a:spLocks noGrp="1"/>
          </p:cNvSpPr>
          <p:nvPr>
            <p:ph type="title"/>
          </p:nvPr>
        </p:nvSpPr>
        <p:spPr>
          <a:xfrm>
            <a:off x="538619" y="5891213"/>
            <a:ext cx="8411417" cy="847790"/>
          </a:xfrm>
        </p:spPr>
        <p:txBody>
          <a:bodyPr vert="horz" lIns="91440" tIns="45720" rIns="91440" bIns="45720" rtlCol="0" anchor="ctr">
            <a:normAutofit/>
          </a:bodyPr>
          <a:lstStyle/>
          <a:p>
            <a:r>
              <a:rPr lang="en-US" sz="3600" b="1" kern="1200" spc="-40" baseline="0" dirty="0">
                <a:solidFill>
                  <a:srgbClr val="FFFFFF"/>
                </a:solidFill>
                <a:latin typeface="+mj-lt"/>
                <a:ea typeface="+mj-ea"/>
                <a:cs typeface="+mj-cs"/>
              </a:rPr>
              <a:t>Lourdes to Avila</a:t>
            </a:r>
            <a:r>
              <a:rPr lang="en-US" sz="3600" dirty="0">
                <a:solidFill>
                  <a:srgbClr val="FFFFFF"/>
                </a:solidFill>
              </a:rPr>
              <a:t>		</a:t>
            </a:r>
            <a:r>
              <a:rPr lang="en-US" sz="3600" b="1" kern="1200" spc="-40" baseline="0" dirty="0">
                <a:solidFill>
                  <a:srgbClr val="FFFFFF"/>
                </a:solidFill>
                <a:latin typeface="+mj-lt"/>
                <a:ea typeface="+mj-ea"/>
                <a:cs typeface="+mj-cs"/>
              </a:rPr>
              <a:t>7.5 hours</a:t>
            </a:r>
          </a:p>
        </p:txBody>
      </p:sp>
    </p:spTree>
    <p:extLst>
      <p:ext uri="{BB962C8B-B14F-4D97-AF65-F5344CB8AC3E}">
        <p14:creationId xmlns:p14="http://schemas.microsoft.com/office/powerpoint/2010/main" val="4220343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201168" y="183988"/>
            <a:ext cx="8011179" cy="803380"/>
          </a:xfrm>
        </p:spPr>
        <p:txBody>
          <a:bodyPr>
            <a:normAutofit fontScale="90000"/>
          </a:bodyPr>
          <a:lstStyle/>
          <a:p>
            <a:r>
              <a:rPr lang="en-US" i="1" dirty="0">
                <a:latin typeface="Bell MT" panose="02020503060305020303" pitchFamily="18" charset="77"/>
              </a:rPr>
              <a:t>Lourdes –Avila, Spain</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851300" y="1764193"/>
            <a:ext cx="3327366" cy="597604"/>
          </a:xfrm>
        </p:spPr>
        <p:txBody>
          <a:bodyPr/>
          <a:lstStyle/>
          <a:p>
            <a:endParaRPr lang="en-US" dirty="0"/>
          </a:p>
        </p:txBody>
      </p:sp>
      <p:pic>
        <p:nvPicPr>
          <p:cNvPr id="6" name="Picture 5">
            <a:extLst>
              <a:ext uri="{FF2B5EF4-FFF2-40B4-BE49-F238E27FC236}">
                <a16:creationId xmlns:a16="http://schemas.microsoft.com/office/drawing/2014/main" id="{BBBEC6E5-BDB3-2247-B54A-46446181E242}"/>
              </a:ext>
            </a:extLst>
          </p:cNvPr>
          <p:cNvPicPr>
            <a:picLocks noChangeAspect="1"/>
          </p:cNvPicPr>
          <p:nvPr/>
        </p:nvPicPr>
        <p:blipFill>
          <a:blip r:embed="rId2"/>
          <a:stretch>
            <a:fillRect/>
          </a:stretch>
        </p:blipFill>
        <p:spPr>
          <a:xfrm>
            <a:off x="76200" y="1151197"/>
            <a:ext cx="6019800" cy="4191000"/>
          </a:xfrm>
          <a:prstGeom prst="rect">
            <a:avLst/>
          </a:prstGeom>
        </p:spPr>
      </p:pic>
      <p:sp>
        <p:nvSpPr>
          <p:cNvPr id="14" name="Text Placeholder 13">
            <a:extLst>
              <a:ext uri="{FF2B5EF4-FFF2-40B4-BE49-F238E27FC236}">
                <a16:creationId xmlns:a16="http://schemas.microsoft.com/office/drawing/2014/main" id="{94D68F73-4FB1-4145-BF89-FE36142E5100}"/>
              </a:ext>
            </a:extLst>
          </p:cNvPr>
          <p:cNvSpPr>
            <a:spLocks noGrp="1"/>
          </p:cNvSpPr>
          <p:nvPr>
            <p:ph type="body" sz="quarter" idx="16"/>
          </p:nvPr>
        </p:nvSpPr>
        <p:spPr>
          <a:xfrm>
            <a:off x="7480318" y="1138095"/>
            <a:ext cx="3327366" cy="597604"/>
          </a:xfrm>
        </p:spPr>
        <p:txBody>
          <a:bodyPr>
            <a:noAutofit/>
          </a:bodyPr>
          <a:lstStyle/>
          <a:p>
            <a:pPr algn="ctr"/>
            <a:r>
              <a:rPr lang="en-US" sz="4000" i="1" dirty="0">
                <a:latin typeface="Baskerville" panose="02020502070401020303" pitchFamily="18" charset="0"/>
                <a:ea typeface="Baskerville" panose="02020502070401020303" pitchFamily="18" charset="0"/>
              </a:rPr>
              <a:t>Avila</a:t>
            </a:r>
          </a:p>
        </p:txBody>
      </p:sp>
      <p:sp>
        <p:nvSpPr>
          <p:cNvPr id="15" name="Content Placeholder 14">
            <a:extLst>
              <a:ext uri="{FF2B5EF4-FFF2-40B4-BE49-F238E27FC236}">
                <a16:creationId xmlns:a16="http://schemas.microsoft.com/office/drawing/2014/main" id="{967F3EB6-BBF7-400D-831B-2949763446D0}"/>
              </a:ext>
            </a:extLst>
          </p:cNvPr>
          <p:cNvSpPr>
            <a:spLocks noGrp="1"/>
          </p:cNvSpPr>
          <p:nvPr>
            <p:ph type="body" sz="quarter" idx="21"/>
          </p:nvPr>
        </p:nvSpPr>
        <p:spPr>
          <a:xfrm>
            <a:off x="6366933" y="1886427"/>
            <a:ext cx="5486401" cy="4649840"/>
          </a:xfrm>
        </p:spPr>
        <p:txBody>
          <a:bodyPr>
            <a:normAutofit/>
          </a:bodyPr>
          <a:lstStyle/>
          <a:p>
            <a:r>
              <a:rPr lang="en-US" dirty="0"/>
              <a:t>The magnificent walled city dedicated to St. Teresa of Avila.</a:t>
            </a:r>
          </a:p>
          <a:p>
            <a:r>
              <a:rPr lang="en-US" dirty="0"/>
              <a:t>City dedicated to St. Teresa - the first woman to be named a Doctor of the Church.</a:t>
            </a:r>
          </a:p>
          <a:p>
            <a:r>
              <a:rPr lang="en-US" dirty="0"/>
              <a:t>Visit the Crypt of La Encarnacion Convent, where she became a nun.</a:t>
            </a:r>
          </a:p>
          <a:p>
            <a:r>
              <a:rPr lang="en-US" dirty="0"/>
              <a:t>See the Cathedral and the Cuatro </a:t>
            </a:r>
            <a:r>
              <a:rPr lang="en-US" dirty="0" err="1"/>
              <a:t>Postes</a:t>
            </a:r>
            <a:r>
              <a:rPr lang="en-US" dirty="0"/>
              <a:t>, which commemorates St. Teresa.</a:t>
            </a:r>
          </a:p>
          <a:p>
            <a:r>
              <a:rPr lang="en-US" dirty="0"/>
              <a:t>Mass will be celebrated</a:t>
            </a:r>
          </a:p>
          <a:p>
            <a:r>
              <a:rPr lang="en-US" dirty="0"/>
              <a:t>Dinner and overnight in Avila</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35</a:t>
            </a:fld>
            <a:endParaRPr lang="en-US" noProof="0" dirty="0"/>
          </a:p>
        </p:txBody>
      </p:sp>
      <p:sp>
        <p:nvSpPr>
          <p:cNvPr id="5" name="TextBox 4">
            <a:extLst>
              <a:ext uri="{FF2B5EF4-FFF2-40B4-BE49-F238E27FC236}">
                <a16:creationId xmlns:a16="http://schemas.microsoft.com/office/drawing/2014/main" id="{5F876834-E711-B44C-B8D0-5D02BD4BF452}"/>
              </a:ext>
            </a:extLst>
          </p:cNvPr>
          <p:cNvSpPr txBox="1"/>
          <p:nvPr/>
        </p:nvSpPr>
        <p:spPr>
          <a:xfrm>
            <a:off x="346431" y="183988"/>
            <a:ext cx="1498135" cy="523220"/>
          </a:xfrm>
          <a:prstGeom prst="rect">
            <a:avLst/>
          </a:prstGeom>
          <a:noFill/>
        </p:spPr>
        <p:txBody>
          <a:bodyPr wrap="square" rtlCol="0">
            <a:spAutoFit/>
          </a:bodyPr>
          <a:lstStyle/>
          <a:p>
            <a:r>
              <a:rPr lang="en-US" sz="2800" dirty="0">
                <a:solidFill>
                  <a:schemeClr val="bg1"/>
                </a:solidFill>
                <a:highlight>
                  <a:srgbClr val="FF0000"/>
                </a:highlight>
              </a:rPr>
              <a:t>April 29</a:t>
            </a:r>
          </a:p>
        </p:txBody>
      </p:sp>
    </p:spTree>
    <p:extLst>
      <p:ext uri="{BB962C8B-B14F-4D97-AF65-F5344CB8AC3E}">
        <p14:creationId xmlns:p14="http://schemas.microsoft.com/office/powerpoint/2010/main" val="338249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B22036-3C95-47CA-8E92-698403EF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9E426-0FD2-A4D3-F918-203915391663}"/>
              </a:ext>
            </a:extLst>
          </p:cNvPr>
          <p:cNvSpPr>
            <a:spLocks noGrp="1"/>
          </p:cNvSpPr>
          <p:nvPr>
            <p:ph type="title"/>
          </p:nvPr>
        </p:nvSpPr>
        <p:spPr>
          <a:xfrm>
            <a:off x="1791222" y="141842"/>
            <a:ext cx="5812077" cy="872100"/>
          </a:xfrm>
        </p:spPr>
        <p:txBody>
          <a:bodyPr vert="horz" lIns="91440" tIns="45720" rIns="91440" bIns="45720" rtlCol="0" anchor="ctr">
            <a:normAutofit/>
          </a:bodyPr>
          <a:lstStyle/>
          <a:p>
            <a:r>
              <a:rPr lang="en-US" sz="4000" dirty="0">
                <a:solidFill>
                  <a:srgbClr val="FFFFFF"/>
                </a:solidFill>
              </a:rPr>
              <a:t>Saint Teresa of Avila</a:t>
            </a:r>
          </a:p>
        </p:txBody>
      </p:sp>
      <p:sp>
        <p:nvSpPr>
          <p:cNvPr id="4" name="TextBox 3">
            <a:extLst>
              <a:ext uri="{FF2B5EF4-FFF2-40B4-BE49-F238E27FC236}">
                <a16:creationId xmlns:a16="http://schemas.microsoft.com/office/drawing/2014/main" id="{E5A59C67-0093-4848-4ED1-1FB1E8A09E35}"/>
              </a:ext>
            </a:extLst>
          </p:cNvPr>
          <p:cNvSpPr txBox="1"/>
          <p:nvPr/>
        </p:nvSpPr>
        <p:spPr>
          <a:xfrm>
            <a:off x="137787" y="1292309"/>
            <a:ext cx="6839210" cy="5423848"/>
          </a:xfrm>
          <a:prstGeom prst="rect">
            <a:avLst/>
          </a:prstGeom>
        </p:spPr>
        <p:txBody>
          <a:bodyPr vert="horz" lIns="91440" tIns="45720" rIns="91440" bIns="45720" rtlCol="0">
            <a:normAutofit fontScale="92500" lnSpcReduction="10000"/>
          </a:bodyPr>
          <a:lstStyle/>
          <a:p>
            <a:pPr indent="-228600">
              <a:spcAft>
                <a:spcPts val="600"/>
              </a:spcAft>
              <a:buFont typeface="Arial" panose="020B0604020202020204" pitchFamily="34" charset="0"/>
              <a:buChar char="•"/>
            </a:pPr>
            <a:r>
              <a:rPr lang="en-US" sz="2400" spc="-20" dirty="0"/>
              <a:t>A doctor of the church is a person whose teaching on faith has been deemed sound and of benefit to the church through their writing, study, or research. Along with significant theological contribution, the person must also display a high degree of sanctity, which is why all church doctors are also canonized saints. A third requirement to be named a doctor of the church is formal proclamation as such by the pope or an ecumenical council. </a:t>
            </a:r>
          </a:p>
          <a:p>
            <a:pPr indent="-228600">
              <a:spcAft>
                <a:spcPts val="600"/>
              </a:spcAft>
              <a:buFont typeface="Arial" panose="020B0604020202020204" pitchFamily="34" charset="0"/>
              <a:buChar char="•"/>
            </a:pPr>
            <a:endParaRPr lang="en-US" sz="2400" spc="-20" dirty="0"/>
          </a:p>
          <a:p>
            <a:pPr indent="-228600">
              <a:spcAft>
                <a:spcPts val="600"/>
              </a:spcAft>
              <a:buFont typeface="Arial" panose="020B0604020202020204" pitchFamily="34" charset="0"/>
              <a:buChar char="•"/>
            </a:pPr>
            <a:r>
              <a:rPr lang="en-US" sz="2400" spc="-20" dirty="0"/>
              <a:t>The first church doctors were declared by Pope Boniface VIII in the 13th century: </a:t>
            </a:r>
            <a:r>
              <a:rPr lang="en-US" sz="2400" spc="-20" dirty="0" err="1"/>
              <a:t>Sts</a:t>
            </a:r>
            <a:r>
              <a:rPr lang="en-US" sz="2400" spc="-20" dirty="0"/>
              <a:t>. Ambrose, Jerome, Augustine, and Pope Gregory the Great. The first women to be named as church doctors were </a:t>
            </a:r>
            <a:r>
              <a:rPr lang="en-US" sz="2400" spc="-20" dirty="0" err="1"/>
              <a:t>Sts</a:t>
            </a:r>
            <a:r>
              <a:rPr lang="en-US" sz="2400" spc="-20" dirty="0"/>
              <a:t>. Teresa of Ávila and Catherine of Siena in 1970 by Pope Paul VI.</a:t>
            </a:r>
          </a:p>
        </p:txBody>
      </p:sp>
      <p:pic>
        <p:nvPicPr>
          <p:cNvPr id="3" name="Picture 2">
            <a:extLst>
              <a:ext uri="{FF2B5EF4-FFF2-40B4-BE49-F238E27FC236}">
                <a16:creationId xmlns:a16="http://schemas.microsoft.com/office/drawing/2014/main" id="{452E1112-A7C1-C565-05AC-3ADFB6FD1D21}"/>
              </a:ext>
            </a:extLst>
          </p:cNvPr>
          <p:cNvPicPr>
            <a:picLocks noChangeAspect="1"/>
          </p:cNvPicPr>
          <p:nvPr/>
        </p:nvPicPr>
        <p:blipFill>
          <a:blip r:embed="rId2"/>
          <a:srcRect b="39911"/>
          <a:stretch>
            <a:fillRect/>
          </a:stretch>
        </p:blipFill>
        <p:spPr>
          <a:xfrm>
            <a:off x="7086601" y="1150467"/>
            <a:ext cx="5105400" cy="5707533"/>
          </a:xfrm>
          <a:prstGeom prst="rect">
            <a:avLst/>
          </a:prstGeom>
        </p:spPr>
      </p:pic>
    </p:spTree>
    <p:extLst>
      <p:ext uri="{BB962C8B-B14F-4D97-AF65-F5344CB8AC3E}">
        <p14:creationId xmlns:p14="http://schemas.microsoft.com/office/powerpoint/2010/main" val="1537399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790EF38-E4AC-231F-8E04-E36D6EB6E8A2}"/>
              </a:ext>
            </a:extLst>
          </p:cNvPr>
          <p:cNvPicPr>
            <a:picLocks noChangeAspect="1"/>
          </p:cNvPicPr>
          <p:nvPr/>
        </p:nvPicPr>
        <p:blipFill>
          <a:blip r:embed="rId2"/>
          <a:srcRect t="10357" b="5057"/>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D34B71EF-268F-456D-990C-A717EAD63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533"/>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1C051A-9C52-CF66-87F6-0A9682C85CB2}"/>
              </a:ext>
            </a:extLst>
          </p:cNvPr>
          <p:cNvSpPr>
            <a:spLocks noGrp="1"/>
          </p:cNvSpPr>
          <p:nvPr>
            <p:ph type="title"/>
          </p:nvPr>
        </p:nvSpPr>
        <p:spPr>
          <a:xfrm>
            <a:off x="647700" y="5891213"/>
            <a:ext cx="8302336" cy="860316"/>
          </a:xfrm>
        </p:spPr>
        <p:txBody>
          <a:bodyPr vert="horz" lIns="91440" tIns="45720" rIns="91440" bIns="45720" rtlCol="0" anchor="ctr">
            <a:normAutofit/>
          </a:bodyPr>
          <a:lstStyle/>
          <a:p>
            <a:r>
              <a:rPr lang="en-US" sz="3600" b="1" kern="1200" spc="-40" baseline="0" dirty="0">
                <a:solidFill>
                  <a:srgbClr val="FFFFFF"/>
                </a:solidFill>
                <a:latin typeface="+mj-lt"/>
                <a:ea typeface="+mj-ea"/>
                <a:cs typeface="+mj-cs"/>
              </a:rPr>
              <a:t>Avila to Fatima</a:t>
            </a:r>
            <a:r>
              <a:rPr lang="en-US" sz="3600" dirty="0">
                <a:solidFill>
                  <a:srgbClr val="FFFFFF"/>
                </a:solidFill>
              </a:rPr>
              <a:t>		</a:t>
            </a:r>
            <a:r>
              <a:rPr lang="en-US" sz="3600" b="1" kern="1200" spc="-40" baseline="0" dirty="0">
                <a:solidFill>
                  <a:srgbClr val="FFFFFF"/>
                </a:solidFill>
                <a:latin typeface="+mj-lt"/>
                <a:ea typeface="+mj-ea"/>
                <a:cs typeface="+mj-cs"/>
              </a:rPr>
              <a:t>8 hours</a:t>
            </a:r>
          </a:p>
        </p:txBody>
      </p:sp>
    </p:spTree>
    <p:extLst>
      <p:ext uri="{BB962C8B-B14F-4D97-AF65-F5344CB8AC3E}">
        <p14:creationId xmlns:p14="http://schemas.microsoft.com/office/powerpoint/2010/main" val="38033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D771-D7A3-F647-9008-751BD8E9F250}"/>
              </a:ext>
            </a:extLst>
          </p:cNvPr>
          <p:cNvSpPr>
            <a:spLocks noGrp="1"/>
          </p:cNvSpPr>
          <p:nvPr>
            <p:ph type="title"/>
          </p:nvPr>
        </p:nvSpPr>
        <p:spPr/>
        <p:txBody>
          <a:bodyPr>
            <a:normAutofit fontScale="90000"/>
          </a:bodyPr>
          <a:lstStyle/>
          <a:p>
            <a:pPr algn="ctr"/>
            <a:r>
              <a:rPr lang="en-US" dirty="0"/>
              <a:t>Avila-Fatima, Portugal</a:t>
            </a:r>
          </a:p>
        </p:txBody>
      </p:sp>
      <p:sp>
        <p:nvSpPr>
          <p:cNvPr id="3" name="Text Placeholder 2">
            <a:extLst>
              <a:ext uri="{FF2B5EF4-FFF2-40B4-BE49-F238E27FC236}">
                <a16:creationId xmlns:a16="http://schemas.microsoft.com/office/drawing/2014/main" id="{98045FE8-1302-B846-BFBD-0103DA1596A0}"/>
              </a:ext>
            </a:extLst>
          </p:cNvPr>
          <p:cNvSpPr>
            <a:spLocks noGrp="1"/>
          </p:cNvSpPr>
          <p:nvPr>
            <p:ph type="body" sz="quarter" idx="14"/>
          </p:nvPr>
        </p:nvSpPr>
        <p:spPr>
          <a:xfrm>
            <a:off x="1319328" y="1065613"/>
            <a:ext cx="3327366" cy="597604"/>
          </a:xfrm>
        </p:spPr>
        <p:txBody>
          <a:bodyPr>
            <a:noAutofit/>
          </a:bodyPr>
          <a:lstStyle/>
          <a:p>
            <a:r>
              <a:rPr lang="en-US" sz="4000" i="1" dirty="0">
                <a:latin typeface="Baskerville" panose="02020502070401020303" pitchFamily="18" charset="0"/>
                <a:ea typeface="Baskerville" panose="02020502070401020303" pitchFamily="18" charset="0"/>
              </a:rPr>
              <a:t>Fatima</a:t>
            </a:r>
          </a:p>
        </p:txBody>
      </p:sp>
      <p:sp>
        <p:nvSpPr>
          <p:cNvPr id="4" name="Text Placeholder 3">
            <a:extLst>
              <a:ext uri="{FF2B5EF4-FFF2-40B4-BE49-F238E27FC236}">
                <a16:creationId xmlns:a16="http://schemas.microsoft.com/office/drawing/2014/main" id="{A31029ED-90D1-3A4A-A0D5-FA37128D8FC9}"/>
              </a:ext>
            </a:extLst>
          </p:cNvPr>
          <p:cNvSpPr>
            <a:spLocks noGrp="1"/>
          </p:cNvSpPr>
          <p:nvPr>
            <p:ph type="body" sz="quarter" idx="19"/>
          </p:nvPr>
        </p:nvSpPr>
        <p:spPr>
          <a:xfrm>
            <a:off x="68094" y="1870450"/>
            <a:ext cx="4306833" cy="4803562"/>
          </a:xfrm>
        </p:spPr>
        <p:txBody>
          <a:bodyPr>
            <a:normAutofit/>
          </a:bodyPr>
          <a:lstStyle/>
          <a:p>
            <a:r>
              <a:rPr lang="en-US" dirty="0"/>
              <a:t>Journey through Spain toward Portugal.</a:t>
            </a:r>
          </a:p>
          <a:p>
            <a:r>
              <a:rPr lang="en-US" dirty="0"/>
              <a:t>Late in the afternoon, we will arrive in Fatima, one of the most visited pilgrimage sites in the world.</a:t>
            </a:r>
          </a:p>
          <a:p>
            <a:r>
              <a:rPr lang="en-US" dirty="0"/>
              <a:t>Well known for the story of the apparition of Our Lady to three shepherd children in 1917 </a:t>
            </a:r>
          </a:p>
          <a:p>
            <a:r>
              <a:rPr lang="en-US" dirty="0"/>
              <a:t>Mass will be celebrated</a:t>
            </a:r>
          </a:p>
          <a:p>
            <a:r>
              <a:rPr lang="en-US" dirty="0"/>
              <a:t>Overnight in Fatima</a:t>
            </a:r>
          </a:p>
        </p:txBody>
      </p:sp>
      <p:sp>
        <p:nvSpPr>
          <p:cNvPr id="10" name="Slide Number Placeholder 9">
            <a:extLst>
              <a:ext uri="{FF2B5EF4-FFF2-40B4-BE49-F238E27FC236}">
                <a16:creationId xmlns:a16="http://schemas.microsoft.com/office/drawing/2014/main" id="{769D3F85-C240-E64C-BA96-1E5E0A1D91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E0FDF5A0-C18A-1943-9377-B69A2B7CE45B}"/>
              </a:ext>
            </a:extLst>
          </p:cNvPr>
          <p:cNvSpPr txBox="1"/>
          <p:nvPr/>
        </p:nvSpPr>
        <p:spPr>
          <a:xfrm>
            <a:off x="201168" y="183988"/>
            <a:ext cx="1678432" cy="461665"/>
          </a:xfrm>
          <a:prstGeom prst="rect">
            <a:avLst/>
          </a:prstGeom>
          <a:noFill/>
        </p:spPr>
        <p:txBody>
          <a:bodyPr wrap="square" rtlCol="0">
            <a:spAutoFit/>
          </a:bodyPr>
          <a:lstStyle/>
          <a:p>
            <a:r>
              <a:rPr lang="en-US" sz="2400" b="1" dirty="0">
                <a:solidFill>
                  <a:schemeClr val="bg1"/>
                </a:solidFill>
                <a:highlight>
                  <a:srgbClr val="FF0000"/>
                </a:highlight>
              </a:rPr>
              <a:t>April 30</a:t>
            </a:r>
          </a:p>
        </p:txBody>
      </p:sp>
      <p:pic>
        <p:nvPicPr>
          <p:cNvPr id="12" name="Picture 11">
            <a:extLst>
              <a:ext uri="{FF2B5EF4-FFF2-40B4-BE49-F238E27FC236}">
                <a16:creationId xmlns:a16="http://schemas.microsoft.com/office/drawing/2014/main" id="{0DE39C16-DA22-9F45-A027-38AF7246954F}"/>
              </a:ext>
            </a:extLst>
          </p:cNvPr>
          <p:cNvPicPr>
            <a:picLocks noChangeAspect="1"/>
          </p:cNvPicPr>
          <p:nvPr/>
        </p:nvPicPr>
        <p:blipFill>
          <a:blip r:embed="rId3"/>
          <a:stretch>
            <a:fillRect/>
          </a:stretch>
        </p:blipFill>
        <p:spPr>
          <a:xfrm>
            <a:off x="4374928" y="1764193"/>
            <a:ext cx="7622000" cy="4390205"/>
          </a:xfrm>
          <a:prstGeom prst="rect">
            <a:avLst/>
          </a:prstGeom>
        </p:spPr>
      </p:pic>
    </p:spTree>
    <p:extLst>
      <p:ext uri="{BB962C8B-B14F-4D97-AF65-F5344CB8AC3E}">
        <p14:creationId xmlns:p14="http://schemas.microsoft.com/office/powerpoint/2010/main" val="1091179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9007146-102D-334F-9EA8-EE8F823D5684}"/>
              </a:ext>
            </a:extLst>
          </p:cNvPr>
          <p:cNvSpPr/>
          <p:nvPr/>
        </p:nvSpPr>
        <p:spPr>
          <a:xfrm>
            <a:off x="5038343" y="2426760"/>
            <a:ext cx="7153657" cy="4170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thelas" panose="02000503000000020003" pitchFamily="2" charset="77"/>
            </a:endParaRPr>
          </a:p>
        </p:txBody>
      </p:sp>
      <p:sp>
        <p:nvSpPr>
          <p:cNvPr id="9" name="Footer Placeholder 8">
            <a:extLst>
              <a:ext uri="{FF2B5EF4-FFF2-40B4-BE49-F238E27FC236}">
                <a16:creationId xmlns:a16="http://schemas.microsoft.com/office/drawing/2014/main" id="{D87E89A2-B945-1A4B-B5CC-50C878888352}"/>
              </a:ext>
            </a:extLst>
          </p:cNvPr>
          <p:cNvSpPr>
            <a:spLocks noGrp="1"/>
          </p:cNvSpPr>
          <p:nvPr>
            <p:ph type="ftr" sz="quarter" idx="11"/>
          </p:nvPr>
        </p:nvSpPr>
        <p:spPr>
          <a:xfrm>
            <a:off x="201168" y="6106271"/>
            <a:ext cx="5470358" cy="6254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6">
                    <a:lumMod val="50000"/>
                  </a:schemeClr>
                </a:solidFill>
                <a:latin typeface="Apple Braille Pinpoint 8 Dot" pitchFamily="2" charset="0"/>
                <a:cs typeface="Apple Chancery" panose="03020702040506060504" pitchFamily="66" charset="-79"/>
              </a:rPr>
              <a:t>Mass and Candlelight and Sacrament Procession</a:t>
            </a:r>
            <a:endParaRPr kumimoji="0" lang="en-US" sz="2800" b="1" i="0" u="none" strike="noStrike" kern="1200" cap="none" spc="0" normalizeH="0" baseline="0" noProof="0" dirty="0">
              <a:ln>
                <a:noFill/>
              </a:ln>
              <a:solidFill>
                <a:schemeClr val="accent6">
                  <a:lumMod val="50000"/>
                </a:schemeClr>
              </a:solidFill>
              <a:effectLst/>
              <a:uLnTx/>
              <a:uFillTx/>
              <a:latin typeface="Apple Braille Pinpoint 8 Dot" pitchFamily="2" charset="0"/>
              <a:cs typeface="Apple Chancery" panose="03020702040506060504" pitchFamily="66" charset="-79"/>
            </a:endParaRPr>
          </a:p>
        </p:txBody>
      </p:sp>
      <p:sp>
        <p:nvSpPr>
          <p:cNvPr id="10" name="Slide Number Placeholder 9">
            <a:extLst>
              <a:ext uri="{FF2B5EF4-FFF2-40B4-BE49-F238E27FC236}">
                <a16:creationId xmlns:a16="http://schemas.microsoft.com/office/drawing/2014/main" id="{7F474E6C-8B76-384F-8C99-6389984F4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5EC12EF-19FD-C843-B677-CFE869DC4BA1}"/>
              </a:ext>
            </a:extLst>
          </p:cNvPr>
          <p:cNvSpPr>
            <a:spLocks noGrp="1"/>
          </p:cNvSpPr>
          <p:nvPr>
            <p:ph type="title"/>
          </p:nvPr>
        </p:nvSpPr>
        <p:spPr/>
        <p:txBody>
          <a:bodyPr>
            <a:normAutofit fontScale="90000"/>
          </a:bodyPr>
          <a:lstStyle/>
          <a:p>
            <a:pPr algn="ctr"/>
            <a:r>
              <a:rPr lang="en-US" dirty="0" err="1"/>
              <a:t>Aljustrel</a:t>
            </a:r>
            <a:r>
              <a:rPr lang="en-US" dirty="0"/>
              <a:t> and </a:t>
            </a:r>
            <a:r>
              <a:rPr lang="en-US" dirty="0" err="1"/>
              <a:t>Valinhos</a:t>
            </a:r>
            <a:endParaRPr lang="en-US" dirty="0"/>
          </a:p>
        </p:txBody>
      </p:sp>
      <p:pic>
        <p:nvPicPr>
          <p:cNvPr id="17" name="Picture 16">
            <a:extLst>
              <a:ext uri="{FF2B5EF4-FFF2-40B4-BE49-F238E27FC236}">
                <a16:creationId xmlns:a16="http://schemas.microsoft.com/office/drawing/2014/main" id="{75811D77-50DD-064F-992E-F2B116331C5A}"/>
              </a:ext>
            </a:extLst>
          </p:cNvPr>
          <p:cNvPicPr>
            <a:picLocks noChangeAspect="1"/>
          </p:cNvPicPr>
          <p:nvPr/>
        </p:nvPicPr>
        <p:blipFill>
          <a:blip r:embed="rId2"/>
          <a:stretch>
            <a:fillRect/>
          </a:stretch>
        </p:blipFill>
        <p:spPr>
          <a:xfrm>
            <a:off x="-2" y="1197488"/>
            <a:ext cx="4451043" cy="3338282"/>
          </a:xfrm>
          <a:prstGeom prst="rect">
            <a:avLst/>
          </a:prstGeom>
        </p:spPr>
      </p:pic>
      <p:sp>
        <p:nvSpPr>
          <p:cNvPr id="18" name="TextBox 17">
            <a:extLst>
              <a:ext uri="{FF2B5EF4-FFF2-40B4-BE49-F238E27FC236}">
                <a16:creationId xmlns:a16="http://schemas.microsoft.com/office/drawing/2014/main" id="{C41868D4-FB94-DE46-B13B-39365A100BEB}"/>
              </a:ext>
            </a:extLst>
          </p:cNvPr>
          <p:cNvSpPr txBox="1"/>
          <p:nvPr/>
        </p:nvSpPr>
        <p:spPr>
          <a:xfrm>
            <a:off x="201168" y="1679499"/>
            <a:ext cx="184731" cy="369332"/>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1781412F-AA78-394B-9CDF-E1F830C0CFC1}"/>
              </a:ext>
            </a:extLst>
          </p:cNvPr>
          <p:cNvSpPr txBox="1"/>
          <p:nvPr/>
        </p:nvSpPr>
        <p:spPr>
          <a:xfrm>
            <a:off x="4882573" y="619975"/>
            <a:ext cx="7506583" cy="2308324"/>
          </a:xfrm>
          <a:prstGeom prst="rect">
            <a:avLst/>
          </a:prstGeom>
          <a:noFill/>
        </p:spPr>
        <p:txBody>
          <a:bodyPr wrap="square" rtlCol="0">
            <a:spAutoFit/>
          </a:bodyPr>
          <a:lstStyle/>
          <a:p>
            <a:endParaRPr lang="en-US" dirty="0"/>
          </a:p>
          <a:p>
            <a:endParaRPr lang="en-US" dirty="0"/>
          </a:p>
          <a:p>
            <a:r>
              <a:rPr lang="en-US" b="1" dirty="0" err="1"/>
              <a:t>Valinhos</a:t>
            </a:r>
            <a:r>
              <a:rPr lang="en-US" dirty="0"/>
              <a:t> is a countryside place on the outskirts of Fátima, Portugal. This place became famous for the 19 August 1917 apparition of Our Lady of Fátima and by the 1st and 3rd apparitions of the Guardian Angel of Portugal (also named the Angel of Peace ).</a:t>
            </a:r>
          </a:p>
          <a:p>
            <a:endParaRPr lang="en-US" dirty="0"/>
          </a:p>
          <a:p>
            <a:endParaRPr lang="en-US" dirty="0"/>
          </a:p>
        </p:txBody>
      </p:sp>
      <p:sp>
        <p:nvSpPr>
          <p:cNvPr id="20" name="Rectangle 19">
            <a:extLst>
              <a:ext uri="{FF2B5EF4-FFF2-40B4-BE49-F238E27FC236}">
                <a16:creationId xmlns:a16="http://schemas.microsoft.com/office/drawing/2014/main" id="{31E3E66F-B5C5-B54D-A828-3B50176A1D05}"/>
              </a:ext>
            </a:extLst>
          </p:cNvPr>
          <p:cNvSpPr/>
          <p:nvPr/>
        </p:nvSpPr>
        <p:spPr>
          <a:xfrm>
            <a:off x="-1" y="4157363"/>
            <a:ext cx="4451043" cy="866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Aljustrel</a:t>
            </a:r>
            <a:r>
              <a:rPr lang="en-US" sz="2000" b="1" dirty="0"/>
              <a:t> is where the shepherd children lived</a:t>
            </a:r>
          </a:p>
        </p:txBody>
      </p:sp>
      <p:sp>
        <p:nvSpPr>
          <p:cNvPr id="21" name="Rectangle 20">
            <a:extLst>
              <a:ext uri="{FF2B5EF4-FFF2-40B4-BE49-F238E27FC236}">
                <a16:creationId xmlns:a16="http://schemas.microsoft.com/office/drawing/2014/main" id="{74089AFD-9FD7-0343-877D-792AF722B833}"/>
              </a:ext>
            </a:extLst>
          </p:cNvPr>
          <p:cNvSpPr/>
          <p:nvPr/>
        </p:nvSpPr>
        <p:spPr>
          <a:xfrm>
            <a:off x="0" y="1200415"/>
            <a:ext cx="4451042" cy="427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0F1F759-4516-7C4C-B1E7-6C904ADA06A3}"/>
              </a:ext>
            </a:extLst>
          </p:cNvPr>
          <p:cNvSpPr txBox="1"/>
          <p:nvPr/>
        </p:nvSpPr>
        <p:spPr>
          <a:xfrm>
            <a:off x="9855307" y="4139809"/>
            <a:ext cx="4283242" cy="646331"/>
          </a:xfrm>
          <a:prstGeom prst="rect">
            <a:avLst/>
          </a:prstGeom>
          <a:noFill/>
        </p:spPr>
        <p:txBody>
          <a:bodyPr wrap="square" rtlCol="0">
            <a:spAutoFit/>
          </a:bodyPr>
          <a:lstStyle/>
          <a:p>
            <a:r>
              <a:rPr lang="en-US" sz="3600" dirty="0" err="1">
                <a:solidFill>
                  <a:schemeClr val="bg1"/>
                </a:solidFill>
                <a:latin typeface="Book Antiqua" panose="02040602050305030304" pitchFamily="18" charset="0"/>
              </a:rPr>
              <a:t>Valinhos</a:t>
            </a:r>
            <a:endParaRPr lang="en-US" sz="3600" dirty="0">
              <a:solidFill>
                <a:schemeClr val="bg1"/>
              </a:solidFill>
              <a:latin typeface="Book Antiqua" panose="02040602050305030304" pitchFamily="18" charset="0"/>
            </a:endParaRPr>
          </a:p>
        </p:txBody>
      </p:sp>
      <p:sp>
        <p:nvSpPr>
          <p:cNvPr id="27" name="Rectangle 26">
            <a:extLst>
              <a:ext uri="{FF2B5EF4-FFF2-40B4-BE49-F238E27FC236}">
                <a16:creationId xmlns:a16="http://schemas.microsoft.com/office/drawing/2014/main" id="{3AE9B143-CA4E-0641-85B6-00B0A4CECA4F}"/>
              </a:ext>
            </a:extLst>
          </p:cNvPr>
          <p:cNvSpPr/>
          <p:nvPr/>
        </p:nvSpPr>
        <p:spPr>
          <a:xfrm>
            <a:off x="-21875" y="4131462"/>
            <a:ext cx="4451043" cy="866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Aljustrel</a:t>
            </a:r>
            <a:r>
              <a:rPr lang="en-US" sz="2000" b="1" dirty="0"/>
              <a:t> is where the shepherd children lived</a:t>
            </a:r>
          </a:p>
        </p:txBody>
      </p:sp>
      <p:pic>
        <p:nvPicPr>
          <p:cNvPr id="4" name="Picture 3">
            <a:extLst>
              <a:ext uri="{FF2B5EF4-FFF2-40B4-BE49-F238E27FC236}">
                <a16:creationId xmlns:a16="http://schemas.microsoft.com/office/drawing/2014/main" id="{E17E76CF-741E-E0D8-5709-3F11DCB3535E}"/>
              </a:ext>
            </a:extLst>
          </p:cNvPr>
          <p:cNvPicPr>
            <a:picLocks noChangeAspect="1"/>
          </p:cNvPicPr>
          <p:nvPr/>
        </p:nvPicPr>
        <p:blipFill>
          <a:blip r:embed="rId3"/>
          <a:stretch>
            <a:fillRect/>
          </a:stretch>
        </p:blipFill>
        <p:spPr>
          <a:xfrm>
            <a:off x="5247848" y="2527850"/>
            <a:ext cx="4040369" cy="3870248"/>
          </a:xfrm>
          <a:prstGeom prst="rect">
            <a:avLst/>
          </a:prstGeom>
        </p:spPr>
      </p:pic>
      <p:sp>
        <p:nvSpPr>
          <p:cNvPr id="5" name="TextBox 4">
            <a:extLst>
              <a:ext uri="{FF2B5EF4-FFF2-40B4-BE49-F238E27FC236}">
                <a16:creationId xmlns:a16="http://schemas.microsoft.com/office/drawing/2014/main" id="{7D5BF332-A310-5B3A-0C7F-70B9BA6CB6EA}"/>
              </a:ext>
            </a:extLst>
          </p:cNvPr>
          <p:cNvSpPr txBox="1"/>
          <p:nvPr/>
        </p:nvSpPr>
        <p:spPr>
          <a:xfrm>
            <a:off x="457200" y="369651"/>
            <a:ext cx="1906621" cy="365871"/>
          </a:xfrm>
          <a:prstGeom prst="rect">
            <a:avLst/>
          </a:prstGeom>
          <a:noFill/>
        </p:spPr>
        <p:txBody>
          <a:bodyPr wrap="square" rtlCol="0">
            <a:spAutoFit/>
          </a:bodyPr>
          <a:lstStyle/>
          <a:p>
            <a:r>
              <a:rPr lang="en-US" dirty="0">
                <a:highlight>
                  <a:srgbClr val="FF0000"/>
                </a:highlight>
              </a:rPr>
              <a:t>May 1</a:t>
            </a:r>
          </a:p>
        </p:txBody>
      </p:sp>
    </p:spTree>
    <p:extLst>
      <p:ext uri="{BB962C8B-B14F-4D97-AF65-F5344CB8AC3E}">
        <p14:creationId xmlns:p14="http://schemas.microsoft.com/office/powerpoint/2010/main" val="4210553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373345" y="159000"/>
            <a:ext cx="3240711" cy="1800429"/>
          </a:xfrm>
        </p:spPr>
        <p:txBody>
          <a:bodyPr>
            <a:noAutofit/>
          </a:bodyPr>
          <a:lstStyle/>
          <a:p>
            <a:br>
              <a:rPr lang="en-US" dirty="0"/>
            </a:br>
            <a:r>
              <a:rPr lang="en-US" sz="2800" dirty="0"/>
              <a:t>Day One                            </a:t>
            </a:r>
            <a:br>
              <a:rPr lang="en-US" dirty="0"/>
            </a:br>
            <a:r>
              <a:rPr lang="en-US" dirty="0"/>
              <a:t>Air France</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132385" y="3005367"/>
            <a:ext cx="7616862" cy="1373202"/>
          </a:xfrm>
        </p:spPr>
        <p:txBody>
          <a:bodyPr>
            <a:normAutofit fontScale="85000" lnSpcReduction="10000"/>
          </a:bodyPr>
          <a:lstStyle/>
          <a:p>
            <a:r>
              <a:rPr lang="en-US" sz="2400" dirty="0"/>
              <a:t>Evening departure from the United States (currently 3:50pm)</a:t>
            </a:r>
          </a:p>
          <a:p>
            <a:r>
              <a:rPr lang="en-US" sz="2400" dirty="0"/>
              <a:t>Dinner and Breakfast served on plane</a:t>
            </a:r>
          </a:p>
          <a:p>
            <a:r>
              <a:rPr lang="en-US" sz="2400" dirty="0"/>
              <a:t>Premium and business class upgrades available upon request</a:t>
            </a:r>
          </a:p>
          <a:p>
            <a:pPr marL="0" indent="0">
              <a:buNone/>
            </a:pPr>
            <a:endParaRPr lang="en-US" dirty="0"/>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4</a:t>
            </a:fld>
            <a:endParaRPr lang="en-US" noProof="0" dirty="0"/>
          </a:p>
        </p:txBody>
      </p:sp>
      <p:sp>
        <p:nvSpPr>
          <p:cNvPr id="9" name="TextBox 8">
            <a:extLst>
              <a:ext uri="{FF2B5EF4-FFF2-40B4-BE49-F238E27FC236}">
                <a16:creationId xmlns:a16="http://schemas.microsoft.com/office/drawing/2014/main" id="{2119F511-CECE-EF4F-BE1B-A428FDB9FF5B}"/>
              </a:ext>
            </a:extLst>
          </p:cNvPr>
          <p:cNvSpPr txBox="1"/>
          <p:nvPr/>
        </p:nvSpPr>
        <p:spPr>
          <a:xfrm>
            <a:off x="373345" y="2365123"/>
            <a:ext cx="3400902" cy="1785104"/>
          </a:xfrm>
          <a:prstGeom prst="rect">
            <a:avLst/>
          </a:prstGeom>
          <a:noFill/>
        </p:spPr>
        <p:txBody>
          <a:bodyPr wrap="square" rtlCol="0">
            <a:spAutoFit/>
          </a:bodyPr>
          <a:lstStyle/>
          <a:p>
            <a:pPr algn="ctr"/>
            <a:r>
              <a:rPr lang="en-US" sz="3200" dirty="0"/>
              <a:t>April 21, 2026</a:t>
            </a:r>
          </a:p>
          <a:p>
            <a:pPr algn="ctr"/>
            <a:endParaRPr lang="en-US" sz="3200" dirty="0"/>
          </a:p>
          <a:p>
            <a:pPr algn="ctr"/>
            <a:r>
              <a:rPr lang="en-US" sz="2800" dirty="0"/>
              <a:t>Dallas/ Fort Worth</a:t>
            </a:r>
          </a:p>
          <a:p>
            <a:endParaRPr lang="en-US" dirty="0"/>
          </a:p>
        </p:txBody>
      </p:sp>
      <p:pic>
        <p:nvPicPr>
          <p:cNvPr id="2" name="Picture 1">
            <a:extLst>
              <a:ext uri="{FF2B5EF4-FFF2-40B4-BE49-F238E27FC236}">
                <a16:creationId xmlns:a16="http://schemas.microsoft.com/office/drawing/2014/main" id="{8A8FB8A4-8BA7-5C81-377D-DE12832FC38A}"/>
              </a:ext>
            </a:extLst>
          </p:cNvPr>
          <p:cNvPicPr>
            <a:picLocks noChangeAspect="1"/>
          </p:cNvPicPr>
          <p:nvPr/>
        </p:nvPicPr>
        <p:blipFill>
          <a:blip r:embed="rId3"/>
          <a:srcRect l="4615" t="7151" r="5972" b="8963"/>
          <a:stretch>
            <a:fillRect/>
          </a:stretch>
        </p:blipFill>
        <p:spPr>
          <a:xfrm>
            <a:off x="3505602" y="127124"/>
            <a:ext cx="8033849" cy="2826484"/>
          </a:xfrm>
          <a:prstGeom prst="rect">
            <a:avLst/>
          </a:prstGeom>
        </p:spPr>
      </p:pic>
      <p:pic>
        <p:nvPicPr>
          <p:cNvPr id="5" name="Picture 4">
            <a:extLst>
              <a:ext uri="{FF2B5EF4-FFF2-40B4-BE49-F238E27FC236}">
                <a16:creationId xmlns:a16="http://schemas.microsoft.com/office/drawing/2014/main" id="{99012771-DE7E-74A9-B497-4116CD0CBCBB}"/>
              </a:ext>
            </a:extLst>
          </p:cNvPr>
          <p:cNvPicPr>
            <a:picLocks noChangeAspect="1"/>
          </p:cNvPicPr>
          <p:nvPr/>
        </p:nvPicPr>
        <p:blipFill>
          <a:blip r:embed="rId4"/>
          <a:srcRect l="16666" r="15340"/>
          <a:stretch>
            <a:fillRect/>
          </a:stretch>
        </p:blipFill>
        <p:spPr>
          <a:xfrm rot="16200000">
            <a:off x="4716112" y="-206084"/>
            <a:ext cx="1877438" cy="10830492"/>
          </a:xfrm>
          <a:prstGeom prst="rect">
            <a:avLst/>
          </a:prstGeom>
        </p:spPr>
      </p:pic>
      <p:sp>
        <p:nvSpPr>
          <p:cNvPr id="7" name="TextBox 6">
            <a:extLst>
              <a:ext uri="{FF2B5EF4-FFF2-40B4-BE49-F238E27FC236}">
                <a16:creationId xmlns:a16="http://schemas.microsoft.com/office/drawing/2014/main" id="{AA6E4092-2058-2200-2D3F-00598931EF08}"/>
              </a:ext>
            </a:extLst>
          </p:cNvPr>
          <p:cNvSpPr txBox="1"/>
          <p:nvPr/>
        </p:nvSpPr>
        <p:spPr>
          <a:xfrm>
            <a:off x="5268528" y="6408106"/>
            <a:ext cx="6097464" cy="261610"/>
          </a:xfrm>
          <a:prstGeom prst="rect">
            <a:avLst/>
          </a:prstGeom>
          <a:noFill/>
        </p:spPr>
        <p:txBody>
          <a:bodyPr wrap="square">
            <a:spAutoFit/>
          </a:bodyPr>
          <a:lstStyle/>
          <a:p>
            <a:r>
              <a:rPr lang="en-US" sz="1100" dirty="0"/>
              <a:t>https://www.seatguru.com/airlines/Air_France/Air_France_Boeing_787-9.php</a:t>
            </a:r>
          </a:p>
        </p:txBody>
      </p:sp>
    </p:spTree>
    <p:extLst>
      <p:ext uri="{BB962C8B-B14F-4D97-AF65-F5344CB8AC3E}">
        <p14:creationId xmlns:p14="http://schemas.microsoft.com/office/powerpoint/2010/main" val="2106347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D34B-AF09-6947-9511-C70A4378B882}"/>
              </a:ext>
            </a:extLst>
          </p:cNvPr>
          <p:cNvSpPr>
            <a:spLocks noGrp="1"/>
          </p:cNvSpPr>
          <p:nvPr>
            <p:ph type="title"/>
          </p:nvPr>
        </p:nvSpPr>
        <p:spPr>
          <a:xfrm>
            <a:off x="84436" y="163277"/>
            <a:ext cx="11912491" cy="848399"/>
          </a:xfrm>
        </p:spPr>
        <p:txBody>
          <a:bodyPr>
            <a:noAutofit/>
          </a:bodyPr>
          <a:lstStyle/>
          <a:p>
            <a:pPr algn="ctr"/>
            <a:r>
              <a:rPr lang="en-US" sz="4000" dirty="0">
                <a:latin typeface="American Typewriter" panose="02090604020004020304" pitchFamily="18" charset="77"/>
              </a:rPr>
              <a:t>Fatima, Chapel of the Angel of Peace</a:t>
            </a:r>
          </a:p>
        </p:txBody>
      </p:sp>
      <p:sp>
        <p:nvSpPr>
          <p:cNvPr id="10" name="Slide Number Placeholder 9">
            <a:extLst>
              <a:ext uri="{FF2B5EF4-FFF2-40B4-BE49-F238E27FC236}">
                <a16:creationId xmlns:a16="http://schemas.microsoft.com/office/drawing/2014/main" id="{2297AE28-4960-8047-8E2B-78963AE318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8AC0B90B-0A51-5B4A-A4A0-7A093D3293B5}"/>
              </a:ext>
            </a:extLst>
          </p:cNvPr>
          <p:cNvSpPr txBox="1"/>
          <p:nvPr/>
        </p:nvSpPr>
        <p:spPr>
          <a:xfrm>
            <a:off x="84436" y="1216940"/>
            <a:ext cx="2608660" cy="400110"/>
          </a:xfrm>
          <a:prstGeom prst="rect">
            <a:avLst/>
          </a:prstGeom>
          <a:noFill/>
        </p:spPr>
        <p:txBody>
          <a:bodyPr wrap="square" rtlCol="0">
            <a:spAutoFit/>
          </a:bodyPr>
          <a:lstStyle/>
          <a:p>
            <a:r>
              <a:rPr lang="en-US" sz="2000" b="1" dirty="0"/>
              <a:t>Day 11, Monday</a:t>
            </a:r>
          </a:p>
        </p:txBody>
      </p:sp>
      <p:pic>
        <p:nvPicPr>
          <p:cNvPr id="4" name="Picture 3">
            <a:extLst>
              <a:ext uri="{FF2B5EF4-FFF2-40B4-BE49-F238E27FC236}">
                <a16:creationId xmlns:a16="http://schemas.microsoft.com/office/drawing/2014/main" id="{BAD56024-39C6-DE5D-9DFE-86EFA6B1F16E}"/>
              </a:ext>
            </a:extLst>
          </p:cNvPr>
          <p:cNvPicPr>
            <a:picLocks noChangeAspect="1"/>
          </p:cNvPicPr>
          <p:nvPr/>
        </p:nvPicPr>
        <p:blipFill>
          <a:blip r:embed="rId2"/>
          <a:stretch>
            <a:fillRect/>
          </a:stretch>
        </p:blipFill>
        <p:spPr>
          <a:xfrm>
            <a:off x="2858020" y="1430802"/>
            <a:ext cx="6442949" cy="4832211"/>
          </a:xfrm>
          <a:prstGeom prst="rect">
            <a:avLst/>
          </a:prstGeom>
        </p:spPr>
      </p:pic>
      <p:pic>
        <p:nvPicPr>
          <p:cNvPr id="5" name="Picture 4">
            <a:extLst>
              <a:ext uri="{FF2B5EF4-FFF2-40B4-BE49-F238E27FC236}">
                <a16:creationId xmlns:a16="http://schemas.microsoft.com/office/drawing/2014/main" id="{48BC579F-B62C-9A9A-065C-37C33085C897}"/>
              </a:ext>
            </a:extLst>
          </p:cNvPr>
          <p:cNvPicPr>
            <a:picLocks noChangeAspect="1"/>
          </p:cNvPicPr>
          <p:nvPr/>
        </p:nvPicPr>
        <p:blipFill>
          <a:blip r:embed="rId3"/>
          <a:srcRect l="9107"/>
          <a:stretch>
            <a:fillRect/>
          </a:stretch>
        </p:blipFill>
        <p:spPr>
          <a:xfrm>
            <a:off x="9465895" y="905006"/>
            <a:ext cx="2608661" cy="3826700"/>
          </a:xfrm>
          <a:prstGeom prst="rect">
            <a:avLst/>
          </a:prstGeom>
        </p:spPr>
      </p:pic>
      <p:pic>
        <p:nvPicPr>
          <p:cNvPr id="6" name="Picture 5">
            <a:extLst>
              <a:ext uri="{FF2B5EF4-FFF2-40B4-BE49-F238E27FC236}">
                <a16:creationId xmlns:a16="http://schemas.microsoft.com/office/drawing/2014/main" id="{707A88ED-20C9-A5ED-C0CE-A7EE94D40E11}"/>
              </a:ext>
            </a:extLst>
          </p:cNvPr>
          <p:cNvPicPr>
            <a:picLocks noChangeAspect="1"/>
          </p:cNvPicPr>
          <p:nvPr/>
        </p:nvPicPr>
        <p:blipFill>
          <a:blip r:embed="rId4"/>
          <a:srcRect l="9615" r="8231"/>
          <a:stretch>
            <a:fillRect/>
          </a:stretch>
        </p:blipFill>
        <p:spPr>
          <a:xfrm>
            <a:off x="84436" y="2029217"/>
            <a:ext cx="2608661" cy="4233796"/>
          </a:xfrm>
          <a:prstGeom prst="rect">
            <a:avLst/>
          </a:prstGeom>
        </p:spPr>
      </p:pic>
    </p:spTree>
    <p:extLst>
      <p:ext uri="{BB962C8B-B14F-4D97-AF65-F5344CB8AC3E}">
        <p14:creationId xmlns:p14="http://schemas.microsoft.com/office/powerpoint/2010/main" val="4010236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BFEA2D0-6FD1-4D8C-BCC3-D34C35B0B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33AA6B-0B85-49CD-AC4A-879EDDD31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E2C6CA69-EBC8-497C-73BF-54870F5CE6CB}"/>
              </a:ext>
            </a:extLst>
          </p:cNvPr>
          <p:cNvSpPr>
            <a:spLocks noGrp="1"/>
          </p:cNvSpPr>
          <p:nvPr>
            <p:ph type="title"/>
          </p:nvPr>
        </p:nvSpPr>
        <p:spPr>
          <a:xfrm>
            <a:off x="1605583" y="238760"/>
            <a:ext cx="9475281" cy="726441"/>
          </a:xfrm>
        </p:spPr>
        <p:txBody>
          <a:bodyPr vert="horz" lIns="91440" tIns="45720" rIns="91440" bIns="45720" rtlCol="0" anchor="ctr">
            <a:normAutofit/>
          </a:bodyPr>
          <a:lstStyle/>
          <a:p>
            <a:r>
              <a:rPr lang="en-US" sz="4400" spc="-40" dirty="0">
                <a:solidFill>
                  <a:srgbClr val="FFFFFF"/>
                </a:solidFill>
              </a:rPr>
              <a:t>Santarem – Eucharistic Miracle</a:t>
            </a:r>
          </a:p>
        </p:txBody>
      </p:sp>
      <p:sp>
        <p:nvSpPr>
          <p:cNvPr id="12" name="Content Placeholder 11">
            <a:extLst>
              <a:ext uri="{FF2B5EF4-FFF2-40B4-BE49-F238E27FC236}">
                <a16:creationId xmlns:a16="http://schemas.microsoft.com/office/drawing/2014/main" id="{82B68E4C-776D-6A97-DFEA-821306241300}"/>
              </a:ext>
            </a:extLst>
          </p:cNvPr>
          <p:cNvSpPr>
            <a:spLocks noGrp="1"/>
          </p:cNvSpPr>
          <p:nvPr>
            <p:ph idx="1"/>
          </p:nvPr>
        </p:nvSpPr>
        <p:spPr>
          <a:xfrm>
            <a:off x="195072" y="1372963"/>
            <a:ext cx="5792369" cy="4983387"/>
          </a:xfrm>
        </p:spPr>
        <p:txBody>
          <a:bodyPr vert="horz" lIns="91440" tIns="45720" rIns="91440" bIns="45720" rtlCol="0">
            <a:normAutofit lnSpcReduction="10000"/>
          </a:bodyPr>
          <a:lstStyle/>
          <a:p>
            <a:r>
              <a:rPr lang="en-US" sz="3000" dirty="0"/>
              <a:t>The 13th-century Eucharistic Miracle of Santarém (c. 1247 or 1266) involved a woman who stole a consecrated host for a sorceress, causing the host to bleed immediately. The host was hidden in a chest, which later emitted a radiant light. The relic is preserved at the Sanctuary of the Holy Miracle in Portugal. </a:t>
            </a:r>
          </a:p>
        </p:txBody>
      </p:sp>
      <p:pic>
        <p:nvPicPr>
          <p:cNvPr id="14" name="Picture Placeholder 13">
            <a:extLst>
              <a:ext uri="{FF2B5EF4-FFF2-40B4-BE49-F238E27FC236}">
                <a16:creationId xmlns:a16="http://schemas.microsoft.com/office/drawing/2014/main" id="{7E410227-06B6-3BF0-A969-9A14AE1856EF}"/>
              </a:ext>
            </a:extLst>
          </p:cNvPr>
          <p:cNvPicPr>
            <a:picLocks noGrp="1" noChangeAspect="1"/>
          </p:cNvPicPr>
          <p:nvPr>
            <p:ph type="pic" sz="quarter" idx="13"/>
          </p:nvPr>
        </p:nvPicPr>
        <p:blipFill>
          <a:blip r:embed="rId2"/>
          <a:srcRect l="13123" r="13123"/>
          <a:stretch>
            <a:fillRect/>
          </a:stretch>
        </p:blipFill>
        <p:spPr>
          <a:xfrm>
            <a:off x="6021782" y="965201"/>
            <a:ext cx="5975148" cy="5391149"/>
          </a:xfrm>
          <a:prstGeom prst="rect">
            <a:avLst/>
          </a:prstGeom>
        </p:spPr>
      </p:pic>
      <p:sp>
        <p:nvSpPr>
          <p:cNvPr id="10" name="Slide Number Placeholder 9">
            <a:extLst>
              <a:ext uri="{FF2B5EF4-FFF2-40B4-BE49-F238E27FC236}">
                <a16:creationId xmlns:a16="http://schemas.microsoft.com/office/drawing/2014/main" id="{854DF73A-5AAE-564F-0315-64C3A63956EC}"/>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6B786C7-B8F9-4072-AAAA-17258464D730}"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41</a:t>
            </a:fld>
            <a:endParaRPr kumimoji="0" lang="en-US" b="0" i="0" u="none" strike="noStrike" cap="none" spc="0" normalizeH="0" baseline="0" noProof="0">
              <a:ln>
                <a:noFill/>
              </a:ln>
              <a:effectLst/>
              <a:uLnTx/>
              <a:uFillTx/>
            </a:endParaRPr>
          </a:p>
        </p:txBody>
      </p:sp>
      <p:sp>
        <p:nvSpPr>
          <p:cNvPr id="15" name="TextBox 14">
            <a:extLst>
              <a:ext uri="{FF2B5EF4-FFF2-40B4-BE49-F238E27FC236}">
                <a16:creationId xmlns:a16="http://schemas.microsoft.com/office/drawing/2014/main" id="{1D9AA8C1-C5E2-5331-9568-657915EF7F7A}"/>
              </a:ext>
            </a:extLst>
          </p:cNvPr>
          <p:cNvSpPr txBox="1"/>
          <p:nvPr/>
        </p:nvSpPr>
        <p:spPr>
          <a:xfrm>
            <a:off x="195072" y="321013"/>
            <a:ext cx="1215439" cy="369332"/>
          </a:xfrm>
          <a:prstGeom prst="rect">
            <a:avLst/>
          </a:prstGeom>
          <a:noFill/>
        </p:spPr>
        <p:txBody>
          <a:bodyPr wrap="square" rtlCol="0">
            <a:spAutoFit/>
          </a:bodyPr>
          <a:lstStyle/>
          <a:p>
            <a:r>
              <a:rPr lang="en-US" dirty="0">
                <a:highlight>
                  <a:srgbClr val="FF0000"/>
                </a:highlight>
              </a:rPr>
              <a:t>May 2</a:t>
            </a:r>
          </a:p>
        </p:txBody>
      </p:sp>
    </p:spTree>
    <p:extLst>
      <p:ext uri="{BB962C8B-B14F-4D97-AF65-F5344CB8AC3E}">
        <p14:creationId xmlns:p14="http://schemas.microsoft.com/office/powerpoint/2010/main" val="81246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C394FA6A-80EA-46C1-8A4C-B4D8E90A7BCE}"/>
              </a:ext>
            </a:extLst>
          </p:cNvPr>
          <p:cNvSpPr>
            <a:spLocks noGrp="1"/>
          </p:cNvSpPr>
          <p:nvPr>
            <p:ph type="ftr" sz="quarter" idx="11"/>
          </p:nvPr>
        </p:nvSpPr>
        <p:spPr>
          <a:xfrm>
            <a:off x="199277" y="6356350"/>
            <a:ext cx="3877423" cy="365125"/>
          </a:xfrm>
        </p:spPr>
        <p:txBody>
          <a:bodyPr/>
          <a:lstStyle/>
          <a:p>
            <a:pPr lvl="0"/>
            <a:r>
              <a:rPr lang="en-US" noProof="0" dirty="0"/>
              <a:t>Presentation title</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42</a:t>
            </a:fld>
            <a:endParaRPr lang="en-US" noProof="0" dirty="0"/>
          </a:p>
        </p:txBody>
      </p:sp>
      <p:sp>
        <p:nvSpPr>
          <p:cNvPr id="11" name="TextBox 10">
            <a:extLst>
              <a:ext uri="{FF2B5EF4-FFF2-40B4-BE49-F238E27FC236}">
                <a16:creationId xmlns:a16="http://schemas.microsoft.com/office/drawing/2014/main" id="{90536495-4D9E-3347-961F-D64AFB0DEB90}"/>
              </a:ext>
            </a:extLst>
          </p:cNvPr>
          <p:cNvSpPr txBox="1"/>
          <p:nvPr/>
        </p:nvSpPr>
        <p:spPr>
          <a:xfrm>
            <a:off x="199277" y="336884"/>
            <a:ext cx="1838070" cy="1723549"/>
          </a:xfrm>
          <a:prstGeom prst="rect">
            <a:avLst/>
          </a:prstGeom>
          <a:noFill/>
        </p:spPr>
        <p:txBody>
          <a:bodyPr wrap="square" rtlCol="0">
            <a:spAutoFit/>
          </a:bodyPr>
          <a:lstStyle/>
          <a:p>
            <a:r>
              <a:rPr lang="en-US" sz="2400" b="1" dirty="0">
                <a:highlight>
                  <a:srgbClr val="FF0000"/>
                </a:highlight>
              </a:rPr>
              <a:t>May 3</a:t>
            </a:r>
          </a:p>
          <a:p>
            <a:endParaRPr lang="en-US" sz="2400" b="1" dirty="0"/>
          </a:p>
          <a:p>
            <a:pPr algn="ctr"/>
            <a:r>
              <a:rPr lang="en-US" sz="2000" dirty="0"/>
              <a:t>   </a:t>
            </a:r>
            <a:r>
              <a:rPr lang="en-US" sz="2000" b="1" dirty="0">
                <a:latin typeface="American Typewriter" panose="02090604020004020304" pitchFamily="18" charset="77"/>
              </a:rPr>
              <a:t>Flight Home</a:t>
            </a:r>
          </a:p>
          <a:p>
            <a:endParaRPr lang="en-US" dirty="0"/>
          </a:p>
        </p:txBody>
      </p:sp>
      <p:sp>
        <p:nvSpPr>
          <p:cNvPr id="12" name="TextBox 11">
            <a:extLst>
              <a:ext uri="{FF2B5EF4-FFF2-40B4-BE49-F238E27FC236}">
                <a16:creationId xmlns:a16="http://schemas.microsoft.com/office/drawing/2014/main" id="{1802D056-97A4-1E4A-9182-30D0F8C66F22}"/>
              </a:ext>
            </a:extLst>
          </p:cNvPr>
          <p:cNvSpPr txBox="1"/>
          <p:nvPr/>
        </p:nvSpPr>
        <p:spPr>
          <a:xfrm>
            <a:off x="447471" y="5048920"/>
            <a:ext cx="11342451" cy="1015663"/>
          </a:xfrm>
          <a:prstGeom prst="rect">
            <a:avLst/>
          </a:prstGeom>
          <a:noFill/>
        </p:spPr>
        <p:txBody>
          <a:bodyPr wrap="square" rtlCol="0">
            <a:spAutoFit/>
          </a:bodyPr>
          <a:lstStyle/>
          <a:p>
            <a:r>
              <a:rPr lang="pt-PT" sz="6000" dirty="0">
                <a:latin typeface="Apple Chancery" panose="03020702040506060504" pitchFamily="66" charset="-79"/>
                <a:cs typeface="Apple Chancery" panose="03020702040506060504" pitchFamily="66" charset="-79"/>
              </a:rPr>
              <a:t>Adeus, Viagens Seguras!</a:t>
            </a:r>
            <a:endParaRPr lang="en-US" sz="6000" dirty="0">
              <a:latin typeface="Apple Chancery" panose="03020702040506060504" pitchFamily="66" charset="-79"/>
              <a:cs typeface="Apple Chancery" panose="03020702040506060504" pitchFamily="66" charset="-79"/>
            </a:endParaRPr>
          </a:p>
        </p:txBody>
      </p:sp>
      <p:sp>
        <p:nvSpPr>
          <p:cNvPr id="13" name="TextBox 12">
            <a:extLst>
              <a:ext uri="{FF2B5EF4-FFF2-40B4-BE49-F238E27FC236}">
                <a16:creationId xmlns:a16="http://schemas.microsoft.com/office/drawing/2014/main" id="{ED00E7FC-EC97-5949-A203-A046D5177172}"/>
              </a:ext>
            </a:extLst>
          </p:cNvPr>
          <p:cNvSpPr txBox="1"/>
          <p:nvPr/>
        </p:nvSpPr>
        <p:spPr>
          <a:xfrm>
            <a:off x="3244516" y="6097334"/>
            <a:ext cx="7441532" cy="584775"/>
          </a:xfrm>
          <a:prstGeom prst="rect">
            <a:avLst/>
          </a:prstGeom>
          <a:noFill/>
        </p:spPr>
        <p:txBody>
          <a:bodyPr wrap="square" rtlCol="0">
            <a:spAutoFit/>
          </a:bodyPr>
          <a:lstStyle/>
          <a:p>
            <a:r>
              <a:rPr lang="en-US" sz="3200" dirty="0"/>
              <a:t>Goodbye, Safe Travels!</a:t>
            </a:r>
          </a:p>
        </p:txBody>
      </p:sp>
      <p:pic>
        <p:nvPicPr>
          <p:cNvPr id="2" name="Picture 1">
            <a:extLst>
              <a:ext uri="{FF2B5EF4-FFF2-40B4-BE49-F238E27FC236}">
                <a16:creationId xmlns:a16="http://schemas.microsoft.com/office/drawing/2014/main" id="{3ABD7AF6-67F9-BF3C-4EA0-5EA8230FC350}"/>
              </a:ext>
            </a:extLst>
          </p:cNvPr>
          <p:cNvPicPr>
            <a:picLocks noChangeAspect="1"/>
          </p:cNvPicPr>
          <p:nvPr/>
        </p:nvPicPr>
        <p:blipFill>
          <a:blip r:embed="rId2"/>
          <a:stretch>
            <a:fillRect/>
          </a:stretch>
        </p:blipFill>
        <p:spPr>
          <a:xfrm>
            <a:off x="2431914" y="136525"/>
            <a:ext cx="8618891" cy="5013029"/>
          </a:xfrm>
          <a:prstGeom prst="rect">
            <a:avLst/>
          </a:prstGeom>
        </p:spPr>
      </p:pic>
    </p:spTree>
    <p:extLst>
      <p:ext uri="{BB962C8B-B14F-4D97-AF65-F5344CB8AC3E}">
        <p14:creationId xmlns:p14="http://schemas.microsoft.com/office/powerpoint/2010/main" val="403980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B1A2-09EA-4A4B-8A2F-A191BD35F909}"/>
              </a:ext>
            </a:extLst>
          </p:cNvPr>
          <p:cNvSpPr>
            <a:spLocks noGrp="1"/>
          </p:cNvSpPr>
          <p:nvPr>
            <p:ph type="title"/>
          </p:nvPr>
        </p:nvSpPr>
        <p:spPr/>
        <p:txBody>
          <a:bodyPr>
            <a:normAutofit/>
          </a:bodyPr>
          <a:lstStyle/>
          <a:p>
            <a:r>
              <a:rPr lang="en-US" dirty="0"/>
              <a:t>Arrive in Paris</a:t>
            </a:r>
            <a:br>
              <a:rPr lang="en-US" dirty="0"/>
            </a:br>
            <a:br>
              <a:rPr lang="en-US" dirty="0"/>
            </a:br>
            <a:r>
              <a:rPr lang="en-US" dirty="0"/>
              <a:t>Bus ride to Lisieux</a:t>
            </a:r>
            <a:br>
              <a:rPr lang="en-US" dirty="0"/>
            </a:br>
            <a:endParaRPr lang="en-US" dirty="0"/>
          </a:p>
        </p:txBody>
      </p:sp>
      <p:sp>
        <p:nvSpPr>
          <p:cNvPr id="7" name="Slide Number Placeholder 6">
            <a:extLst>
              <a:ext uri="{FF2B5EF4-FFF2-40B4-BE49-F238E27FC236}">
                <a16:creationId xmlns:a16="http://schemas.microsoft.com/office/drawing/2014/main" id="{A03E86F9-3795-A740-BF1A-CEE29BDB4A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59EAFF7F-06EC-1448-9C94-800DE63C9448}"/>
              </a:ext>
            </a:extLst>
          </p:cNvPr>
          <p:cNvSpPr/>
          <p:nvPr/>
        </p:nvSpPr>
        <p:spPr>
          <a:xfrm>
            <a:off x="4988663" y="4351595"/>
            <a:ext cx="6113418" cy="2369880"/>
          </a:xfrm>
          <a:prstGeom prst="rect">
            <a:avLst/>
          </a:prstGeom>
        </p:spPr>
        <p:txBody>
          <a:bodyPr wrap="square">
            <a:spAutoFit/>
          </a:bodyPr>
          <a:lstStyle/>
          <a:p>
            <a:pPr algn="ctr"/>
            <a:r>
              <a:rPr lang="en-US" sz="6000" b="1" dirty="0">
                <a:latin typeface="Apple Chancery" panose="03020702040506060504" pitchFamily="66" charset="-79"/>
                <a:cs typeface="Apple Chancery" panose="03020702040506060504" pitchFamily="66" charset="-79"/>
              </a:rPr>
              <a:t>Bienvenue à Paris, France</a:t>
            </a:r>
          </a:p>
          <a:p>
            <a:pPr algn="ctr"/>
            <a:r>
              <a:rPr lang="en-US" sz="2800" b="1" dirty="0">
                <a:latin typeface="Apple Chancery" panose="03020702040506060504" pitchFamily="66" charset="-79"/>
                <a:cs typeface="Apple Chancery" panose="03020702040506060504" pitchFamily="66" charset="-79"/>
              </a:rPr>
              <a:t>Welcome to Paris</a:t>
            </a:r>
          </a:p>
        </p:txBody>
      </p:sp>
      <p:pic>
        <p:nvPicPr>
          <p:cNvPr id="4" name="Picture 3">
            <a:extLst>
              <a:ext uri="{FF2B5EF4-FFF2-40B4-BE49-F238E27FC236}">
                <a16:creationId xmlns:a16="http://schemas.microsoft.com/office/drawing/2014/main" id="{C4D5F882-89CE-B58F-44DB-94CAEC2189BC}"/>
              </a:ext>
            </a:extLst>
          </p:cNvPr>
          <p:cNvPicPr>
            <a:picLocks noChangeAspect="1"/>
          </p:cNvPicPr>
          <p:nvPr/>
        </p:nvPicPr>
        <p:blipFill>
          <a:blip r:embed="rId2"/>
          <a:srcRect t="33970"/>
          <a:stretch>
            <a:fillRect/>
          </a:stretch>
        </p:blipFill>
        <p:spPr>
          <a:xfrm>
            <a:off x="3666368" y="448407"/>
            <a:ext cx="8269014" cy="3640016"/>
          </a:xfrm>
          <a:prstGeom prst="rect">
            <a:avLst/>
          </a:prstGeom>
        </p:spPr>
      </p:pic>
      <p:sp>
        <p:nvSpPr>
          <p:cNvPr id="3" name="TextBox 2">
            <a:extLst>
              <a:ext uri="{FF2B5EF4-FFF2-40B4-BE49-F238E27FC236}">
                <a16:creationId xmlns:a16="http://schemas.microsoft.com/office/drawing/2014/main" id="{E1A14E0D-8056-8634-6DD0-210914908D60}"/>
              </a:ext>
            </a:extLst>
          </p:cNvPr>
          <p:cNvSpPr txBox="1"/>
          <p:nvPr/>
        </p:nvSpPr>
        <p:spPr>
          <a:xfrm>
            <a:off x="256618" y="248352"/>
            <a:ext cx="1111202" cy="400110"/>
          </a:xfrm>
          <a:prstGeom prst="rect">
            <a:avLst/>
          </a:prstGeom>
          <a:noFill/>
        </p:spPr>
        <p:txBody>
          <a:bodyPr wrap="none" rtlCol="0">
            <a:spAutoFit/>
          </a:bodyPr>
          <a:lstStyle/>
          <a:p>
            <a:r>
              <a:rPr lang="en-US" sz="2000" dirty="0">
                <a:highlight>
                  <a:srgbClr val="FF0000"/>
                </a:highlight>
              </a:rPr>
              <a:t>April 22</a:t>
            </a:r>
          </a:p>
        </p:txBody>
      </p:sp>
    </p:spTree>
    <p:extLst>
      <p:ext uri="{BB962C8B-B14F-4D97-AF65-F5344CB8AC3E}">
        <p14:creationId xmlns:p14="http://schemas.microsoft.com/office/powerpoint/2010/main" val="257950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7E33-B4AD-7643-8E12-4BDCB39E9206}"/>
              </a:ext>
            </a:extLst>
          </p:cNvPr>
          <p:cNvSpPr>
            <a:spLocks noGrp="1"/>
          </p:cNvSpPr>
          <p:nvPr>
            <p:ph type="title"/>
          </p:nvPr>
        </p:nvSpPr>
        <p:spPr>
          <a:xfrm>
            <a:off x="243019" y="850010"/>
            <a:ext cx="3678142" cy="3138330"/>
          </a:xfrm>
        </p:spPr>
        <p:txBody>
          <a:bodyPr>
            <a:normAutofit/>
          </a:bodyPr>
          <a:lstStyle/>
          <a:p>
            <a:r>
              <a:rPr lang="en-US" sz="7200" dirty="0"/>
              <a:t>Saint Joan of Arc</a:t>
            </a:r>
          </a:p>
        </p:txBody>
      </p:sp>
      <p:sp>
        <p:nvSpPr>
          <p:cNvPr id="6" name="Text Placeholder 5">
            <a:extLst>
              <a:ext uri="{FF2B5EF4-FFF2-40B4-BE49-F238E27FC236}">
                <a16:creationId xmlns:a16="http://schemas.microsoft.com/office/drawing/2014/main" id="{56B80130-6C88-0DC8-949A-489ADE585BC2}"/>
              </a:ext>
            </a:extLst>
          </p:cNvPr>
          <p:cNvSpPr>
            <a:spLocks noGrp="1"/>
          </p:cNvSpPr>
          <p:nvPr>
            <p:ph type="body" sz="quarter" idx="15"/>
          </p:nvPr>
        </p:nvSpPr>
        <p:spPr>
          <a:xfrm>
            <a:off x="4076699" y="3429000"/>
            <a:ext cx="7916023" cy="3003331"/>
          </a:xfrm>
        </p:spPr>
        <p:txBody>
          <a:bodyPr>
            <a:normAutofit fontScale="92500" lnSpcReduction="20000"/>
          </a:bodyPr>
          <a:lstStyle/>
          <a:p>
            <a:r>
              <a:rPr lang="en-US" dirty="0"/>
              <a:t>St. Joan of Arc is a heroine of France and revered as a holy person for her faithfulness and courage, which she displayed in battle, but even more acutely in her trial and execution.</a:t>
            </a:r>
          </a:p>
          <a:p>
            <a:r>
              <a:rPr lang="en-US" dirty="0"/>
              <a:t>She was born Jeanne in 1412 on the feast of the Epiphany. </a:t>
            </a:r>
          </a:p>
          <a:p>
            <a:r>
              <a:rPr lang="en-US" dirty="0"/>
              <a:t>At the age of 14, she began hearing voices telling her she had a mission to save France during the Hundred Years’ War with England.</a:t>
            </a:r>
          </a:p>
          <a:p>
            <a:r>
              <a:rPr lang="en-US" dirty="0"/>
              <a:t>She marched into battle with a banner that proclaimed the names of Jesus and Mary. </a:t>
            </a:r>
          </a:p>
          <a:p>
            <a:r>
              <a:rPr lang="en-US" dirty="0"/>
              <a:t>Tortured and burned at the stake at age 19.</a:t>
            </a:r>
          </a:p>
          <a:p>
            <a:endParaRPr lang="en-US" dirty="0"/>
          </a:p>
        </p:txBody>
      </p:sp>
      <p:sp>
        <p:nvSpPr>
          <p:cNvPr id="7" name="Slide Number Placeholder 6">
            <a:extLst>
              <a:ext uri="{FF2B5EF4-FFF2-40B4-BE49-F238E27FC236}">
                <a16:creationId xmlns:a16="http://schemas.microsoft.com/office/drawing/2014/main" id="{A5C0D733-AD2B-2C7E-812A-3CBEFF872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A7AD8C69-DE4D-86E2-315D-9F37648E5953}"/>
              </a:ext>
            </a:extLst>
          </p:cNvPr>
          <p:cNvSpPr txBox="1"/>
          <p:nvPr/>
        </p:nvSpPr>
        <p:spPr>
          <a:xfrm>
            <a:off x="298918" y="4192001"/>
            <a:ext cx="3678142" cy="2031325"/>
          </a:xfrm>
          <a:prstGeom prst="rect">
            <a:avLst/>
          </a:prstGeom>
          <a:noFill/>
        </p:spPr>
        <p:txBody>
          <a:bodyPr wrap="square">
            <a:spAutoFit/>
          </a:bodyPr>
          <a:lstStyle/>
          <a:p>
            <a:r>
              <a:rPr lang="en-US" dirty="0">
                <a:solidFill>
                  <a:srgbClr val="FFFF00"/>
                </a:solidFill>
                <a:hlinkClick r:id="rId2"/>
              </a:rPr>
              <a:t>https://www.youtube.com/watch?v=bs9J-fuwRk0</a:t>
            </a:r>
            <a:endParaRPr lang="en-US" dirty="0">
              <a:solidFill>
                <a:srgbClr val="FFFF00"/>
              </a:solidFill>
            </a:endParaRPr>
          </a:p>
          <a:p>
            <a:endParaRPr lang="en-US" dirty="0">
              <a:solidFill>
                <a:srgbClr val="FFFF00"/>
              </a:solidFill>
            </a:endParaRPr>
          </a:p>
          <a:p>
            <a:r>
              <a:rPr lang="en-US" dirty="0">
                <a:solidFill>
                  <a:srgbClr val="FFFF00"/>
                </a:solidFill>
                <a:hlinkClick r:id="rId3"/>
              </a:rPr>
              <a:t>https://www.youtube.com/watch?v=I5mVr2R5D-Y</a:t>
            </a:r>
            <a:endParaRPr lang="en-US" dirty="0">
              <a:solidFill>
                <a:srgbClr val="FFFF00"/>
              </a:solidFill>
            </a:endParaRPr>
          </a:p>
          <a:p>
            <a:endParaRPr lang="en-US" dirty="0">
              <a:solidFill>
                <a:srgbClr val="FFFF00"/>
              </a:solidFill>
            </a:endParaRPr>
          </a:p>
          <a:p>
            <a:endParaRPr lang="en-US" dirty="0">
              <a:solidFill>
                <a:srgbClr val="FFFF00"/>
              </a:solidFill>
            </a:endParaRPr>
          </a:p>
        </p:txBody>
      </p:sp>
      <p:pic>
        <p:nvPicPr>
          <p:cNvPr id="26" name="Picture Placeholder 25">
            <a:extLst>
              <a:ext uri="{FF2B5EF4-FFF2-40B4-BE49-F238E27FC236}">
                <a16:creationId xmlns:a16="http://schemas.microsoft.com/office/drawing/2014/main" id="{AB16869A-CE9F-EAE0-3E5F-9B6FD052AD83}"/>
              </a:ext>
            </a:extLst>
          </p:cNvPr>
          <p:cNvPicPr>
            <a:picLocks noGrp="1" noChangeAspect="1"/>
          </p:cNvPicPr>
          <p:nvPr>
            <p:ph type="pic" sz="quarter" idx="14"/>
          </p:nvPr>
        </p:nvPicPr>
        <p:blipFill>
          <a:blip r:embed="rId4"/>
          <a:srcRect t="17433" b="17433"/>
          <a:stretch>
            <a:fillRect/>
          </a:stretch>
        </p:blipFill>
        <p:spPr>
          <a:prstGeom prst="rect">
            <a:avLst/>
          </a:prstGeom>
        </p:spPr>
      </p:pic>
      <p:pic>
        <p:nvPicPr>
          <p:cNvPr id="25" name="Picture 24">
            <a:extLst>
              <a:ext uri="{FF2B5EF4-FFF2-40B4-BE49-F238E27FC236}">
                <a16:creationId xmlns:a16="http://schemas.microsoft.com/office/drawing/2014/main" id="{3A22224C-AA71-90CE-85DB-A8C8351B61DB}"/>
              </a:ext>
            </a:extLst>
          </p:cNvPr>
          <p:cNvPicPr>
            <a:picLocks noChangeAspect="1"/>
          </p:cNvPicPr>
          <p:nvPr/>
        </p:nvPicPr>
        <p:blipFill>
          <a:blip r:embed="rId5"/>
          <a:stretch>
            <a:fillRect/>
          </a:stretch>
        </p:blipFill>
        <p:spPr>
          <a:xfrm>
            <a:off x="4387776" y="0"/>
            <a:ext cx="3217168" cy="3428999"/>
          </a:xfrm>
          <a:prstGeom prst="rect">
            <a:avLst/>
          </a:prstGeom>
        </p:spPr>
      </p:pic>
      <p:sp>
        <p:nvSpPr>
          <p:cNvPr id="3" name="TextBox 2">
            <a:extLst>
              <a:ext uri="{FF2B5EF4-FFF2-40B4-BE49-F238E27FC236}">
                <a16:creationId xmlns:a16="http://schemas.microsoft.com/office/drawing/2014/main" id="{A1703F0D-A1D6-DCD0-7ECD-A6F636C54B93}"/>
              </a:ext>
            </a:extLst>
          </p:cNvPr>
          <p:cNvSpPr txBox="1"/>
          <p:nvPr/>
        </p:nvSpPr>
        <p:spPr>
          <a:xfrm>
            <a:off x="418289" y="476655"/>
            <a:ext cx="1040860" cy="373355"/>
          </a:xfrm>
          <a:prstGeom prst="rect">
            <a:avLst/>
          </a:prstGeom>
          <a:noFill/>
        </p:spPr>
        <p:txBody>
          <a:bodyPr wrap="square" rtlCol="0">
            <a:spAutoFit/>
          </a:bodyPr>
          <a:lstStyle/>
          <a:p>
            <a:r>
              <a:rPr lang="en-US" dirty="0">
                <a:highlight>
                  <a:srgbClr val="FF0000"/>
                </a:highlight>
              </a:rPr>
              <a:t>April 22</a:t>
            </a:r>
          </a:p>
        </p:txBody>
      </p:sp>
    </p:spTree>
    <p:extLst>
      <p:ext uri="{BB962C8B-B14F-4D97-AF65-F5344CB8AC3E}">
        <p14:creationId xmlns:p14="http://schemas.microsoft.com/office/powerpoint/2010/main" val="83073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F9E3-462A-FDEB-40EE-C9B3A2B0DBA6}"/>
              </a:ext>
            </a:extLst>
          </p:cNvPr>
          <p:cNvSpPr>
            <a:spLocks noGrp="1"/>
          </p:cNvSpPr>
          <p:nvPr>
            <p:ph type="title"/>
          </p:nvPr>
        </p:nvSpPr>
        <p:spPr>
          <a:xfrm>
            <a:off x="199276" y="2162290"/>
            <a:ext cx="3541995" cy="3812846"/>
          </a:xfrm>
        </p:spPr>
        <p:txBody>
          <a:bodyPr>
            <a:normAutofit/>
          </a:bodyPr>
          <a:lstStyle/>
          <a:p>
            <a:pPr algn="ctr"/>
            <a:r>
              <a:rPr lang="en-US" sz="7200" dirty="0"/>
              <a:t>Rouen</a:t>
            </a:r>
            <a:br>
              <a:rPr lang="en-US" dirty="0"/>
            </a:br>
            <a:r>
              <a:rPr lang="en-US" dirty="0"/>
              <a:t>City of Saint Joan of Arc</a:t>
            </a:r>
            <a:br>
              <a:rPr lang="en-US" dirty="0"/>
            </a:br>
            <a:endParaRPr lang="en-US" dirty="0"/>
          </a:p>
        </p:txBody>
      </p:sp>
      <p:pic>
        <p:nvPicPr>
          <p:cNvPr id="9" name="Picture Placeholder 8">
            <a:extLst>
              <a:ext uri="{FF2B5EF4-FFF2-40B4-BE49-F238E27FC236}">
                <a16:creationId xmlns:a16="http://schemas.microsoft.com/office/drawing/2014/main" id="{336E7A2E-427E-A36E-CCFC-9B595C344B13}"/>
              </a:ext>
            </a:extLst>
          </p:cNvPr>
          <p:cNvPicPr>
            <a:picLocks noGrp="1" noChangeAspect="1"/>
          </p:cNvPicPr>
          <p:nvPr>
            <p:ph type="pic" sz="quarter" idx="13"/>
          </p:nvPr>
        </p:nvPicPr>
        <p:blipFill>
          <a:blip r:embed="rId2"/>
          <a:srcRect l="10728" r="10728"/>
          <a:stretch>
            <a:fillRect/>
          </a:stretch>
        </p:blipFill>
        <p:spPr>
          <a:xfrm>
            <a:off x="8586952" y="3089903"/>
            <a:ext cx="3405772" cy="2891693"/>
          </a:xfrm>
          <a:prstGeom prst="rect">
            <a:avLst/>
          </a:prstGeom>
        </p:spPr>
      </p:pic>
      <p:pic>
        <p:nvPicPr>
          <p:cNvPr id="8" name="Picture Placeholder 7">
            <a:extLst>
              <a:ext uri="{FF2B5EF4-FFF2-40B4-BE49-F238E27FC236}">
                <a16:creationId xmlns:a16="http://schemas.microsoft.com/office/drawing/2014/main" id="{97E4AE2F-6DF0-2A60-6459-1A6B7D88FD63}"/>
              </a:ext>
            </a:extLst>
          </p:cNvPr>
          <p:cNvPicPr>
            <a:picLocks noGrp="1" noChangeAspect="1"/>
          </p:cNvPicPr>
          <p:nvPr>
            <p:ph type="pic" sz="quarter" idx="14"/>
          </p:nvPr>
        </p:nvPicPr>
        <p:blipFill>
          <a:blip r:embed="rId3"/>
          <a:srcRect l="10370" r="10370"/>
          <a:stretch>
            <a:fillRect/>
          </a:stretch>
        </p:blipFill>
        <p:spPr>
          <a:xfrm>
            <a:off x="9297831" y="0"/>
            <a:ext cx="2894170" cy="2434348"/>
          </a:xfrm>
          <a:prstGeom prst="rect">
            <a:avLst/>
          </a:prstGeom>
        </p:spPr>
      </p:pic>
      <p:sp>
        <p:nvSpPr>
          <p:cNvPr id="7" name="Slide Number Placeholder 6">
            <a:extLst>
              <a:ext uri="{FF2B5EF4-FFF2-40B4-BE49-F238E27FC236}">
                <a16:creationId xmlns:a16="http://schemas.microsoft.com/office/drawing/2014/main" id="{1C81A376-8C66-7CEB-ED9F-ECD3ED7069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CDDAF40E-E526-EC11-8363-92693A263737}"/>
              </a:ext>
            </a:extLst>
          </p:cNvPr>
          <p:cNvPicPr>
            <a:picLocks noChangeAspect="1"/>
          </p:cNvPicPr>
          <p:nvPr/>
        </p:nvPicPr>
        <p:blipFill>
          <a:blip r:embed="rId4"/>
          <a:stretch>
            <a:fillRect/>
          </a:stretch>
        </p:blipFill>
        <p:spPr>
          <a:xfrm>
            <a:off x="4025616" y="4068713"/>
            <a:ext cx="4954656" cy="2789287"/>
          </a:xfrm>
          <a:prstGeom prst="rect">
            <a:avLst/>
          </a:prstGeom>
        </p:spPr>
      </p:pic>
      <p:sp>
        <p:nvSpPr>
          <p:cNvPr id="13" name="TextBox 12">
            <a:extLst>
              <a:ext uri="{FF2B5EF4-FFF2-40B4-BE49-F238E27FC236}">
                <a16:creationId xmlns:a16="http://schemas.microsoft.com/office/drawing/2014/main" id="{03A8AEBF-153D-722A-42FD-3395CB9959A1}"/>
              </a:ext>
            </a:extLst>
          </p:cNvPr>
          <p:cNvSpPr txBox="1"/>
          <p:nvPr/>
        </p:nvSpPr>
        <p:spPr>
          <a:xfrm>
            <a:off x="399213" y="208796"/>
            <a:ext cx="3316374" cy="646331"/>
          </a:xfrm>
          <a:prstGeom prst="rect">
            <a:avLst/>
          </a:prstGeom>
          <a:noFill/>
        </p:spPr>
        <p:txBody>
          <a:bodyPr wrap="square">
            <a:spAutoFit/>
          </a:bodyPr>
          <a:lstStyle/>
          <a:p>
            <a:r>
              <a:rPr lang="en-US" sz="1200" dirty="0">
                <a:solidFill>
                  <a:schemeClr val="bg2"/>
                </a:solidFill>
                <a:hlinkClick r:id="rId5">
                  <a:extLst>
                    <a:ext uri="{A12FA001-AC4F-418D-AE19-62706E023703}">
                      <ahyp:hlinkClr xmlns:ahyp="http://schemas.microsoft.com/office/drawing/2018/hyperlinkcolor" val="tx"/>
                    </a:ext>
                  </a:extLst>
                </a:hlinkClick>
              </a:rPr>
              <a:t>https://www.reddit.com/r/architecture/comments/1k3odxy/the_church_of_saint_joan_of_arc_rouen_france_1979/</a:t>
            </a:r>
            <a:endParaRPr lang="en-US" sz="1200" dirty="0">
              <a:solidFill>
                <a:schemeClr val="bg2"/>
              </a:solidFill>
            </a:endParaRPr>
          </a:p>
        </p:txBody>
      </p:sp>
      <p:pic>
        <p:nvPicPr>
          <p:cNvPr id="4" name="Picture 3">
            <a:extLst>
              <a:ext uri="{FF2B5EF4-FFF2-40B4-BE49-F238E27FC236}">
                <a16:creationId xmlns:a16="http://schemas.microsoft.com/office/drawing/2014/main" id="{1F0CD765-A709-234F-7E18-394BE943A253}"/>
              </a:ext>
            </a:extLst>
          </p:cNvPr>
          <p:cNvPicPr>
            <a:picLocks noChangeAspect="1"/>
          </p:cNvPicPr>
          <p:nvPr/>
        </p:nvPicPr>
        <p:blipFill>
          <a:blip r:embed="rId6"/>
          <a:stretch>
            <a:fillRect/>
          </a:stretch>
        </p:blipFill>
        <p:spPr>
          <a:xfrm>
            <a:off x="4653864" y="91690"/>
            <a:ext cx="2884272" cy="3608857"/>
          </a:xfrm>
          <a:prstGeom prst="rect">
            <a:avLst/>
          </a:prstGeom>
        </p:spPr>
      </p:pic>
      <p:sp>
        <p:nvSpPr>
          <p:cNvPr id="6" name="TextBox 5">
            <a:extLst>
              <a:ext uri="{FF2B5EF4-FFF2-40B4-BE49-F238E27FC236}">
                <a16:creationId xmlns:a16="http://schemas.microsoft.com/office/drawing/2014/main" id="{32C337C4-A499-C786-C57F-CC379E365729}"/>
              </a:ext>
            </a:extLst>
          </p:cNvPr>
          <p:cNvSpPr txBox="1"/>
          <p:nvPr/>
        </p:nvSpPr>
        <p:spPr>
          <a:xfrm>
            <a:off x="7901551" y="2530483"/>
            <a:ext cx="2660941" cy="523220"/>
          </a:xfrm>
          <a:prstGeom prst="rect">
            <a:avLst/>
          </a:prstGeom>
          <a:noFill/>
        </p:spPr>
        <p:txBody>
          <a:bodyPr wrap="square" rtlCol="0">
            <a:spAutoFit/>
          </a:bodyPr>
          <a:lstStyle/>
          <a:p>
            <a:r>
              <a:rPr lang="en-US" sz="2800" dirty="0"/>
              <a:t>Mass at 3:30</a:t>
            </a:r>
          </a:p>
        </p:txBody>
      </p:sp>
    </p:spTree>
    <p:extLst>
      <p:ext uri="{BB962C8B-B14F-4D97-AF65-F5344CB8AC3E}">
        <p14:creationId xmlns:p14="http://schemas.microsoft.com/office/powerpoint/2010/main" val="3531909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AD2DF277-531C-43F0-9482-591B3E602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79F39A2-C44C-4081-BED2-874EA793D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A1AE6-B4F3-4512-084A-210AFDECA98F}"/>
              </a:ext>
            </a:extLst>
          </p:cNvPr>
          <p:cNvSpPr>
            <a:spLocks noGrp="1"/>
          </p:cNvSpPr>
          <p:nvPr>
            <p:ph type="title"/>
          </p:nvPr>
        </p:nvSpPr>
        <p:spPr>
          <a:xfrm>
            <a:off x="356810" y="5522895"/>
            <a:ext cx="10343615" cy="945412"/>
          </a:xfrm>
        </p:spPr>
        <p:txBody>
          <a:bodyPr vert="horz" lIns="91440" tIns="45720" rIns="91440" bIns="45720" rtlCol="0" anchor="b">
            <a:normAutofit/>
          </a:bodyPr>
          <a:lstStyle/>
          <a:p>
            <a:r>
              <a:rPr lang="en-US" sz="6000" spc="-40" dirty="0">
                <a:solidFill>
                  <a:srgbClr val="FFFFFF"/>
                </a:solidFill>
              </a:rPr>
              <a:t>Lisieux  </a:t>
            </a:r>
            <a:r>
              <a:rPr lang="en-US" sz="4400" spc="-40" dirty="0">
                <a:solidFill>
                  <a:srgbClr val="FFFFFF"/>
                </a:solidFill>
              </a:rPr>
              <a:t>(two nights)</a:t>
            </a:r>
            <a:endParaRPr lang="en-US" sz="6000" spc="-40" dirty="0">
              <a:solidFill>
                <a:srgbClr val="FFFFFF"/>
              </a:solidFill>
            </a:endParaRPr>
          </a:p>
        </p:txBody>
      </p:sp>
      <p:sp>
        <p:nvSpPr>
          <p:cNvPr id="6" name="Text Placeholder 5">
            <a:extLst>
              <a:ext uri="{FF2B5EF4-FFF2-40B4-BE49-F238E27FC236}">
                <a16:creationId xmlns:a16="http://schemas.microsoft.com/office/drawing/2014/main" id="{F6CA8068-1B26-E61C-0314-48F0FEC24115}"/>
              </a:ext>
            </a:extLst>
          </p:cNvPr>
          <p:cNvSpPr>
            <a:spLocks noGrp="1"/>
          </p:cNvSpPr>
          <p:nvPr>
            <p:ph type="body" sz="quarter" idx="15"/>
          </p:nvPr>
        </p:nvSpPr>
        <p:spPr>
          <a:xfrm>
            <a:off x="96012" y="4635354"/>
            <a:ext cx="11996928" cy="945412"/>
          </a:xfrm>
        </p:spPr>
        <p:txBody>
          <a:bodyPr vert="horz" lIns="91440" tIns="45720" rIns="91440" bIns="45720" rtlCol="0" anchor="t">
            <a:normAutofit/>
          </a:bodyPr>
          <a:lstStyle/>
          <a:p>
            <a:pPr marL="0" indent="0">
              <a:lnSpc>
                <a:spcPct val="100000"/>
              </a:lnSpc>
              <a:buNone/>
            </a:pPr>
            <a:r>
              <a:rPr lang="en-US" sz="2800" b="1" dirty="0">
                <a:solidFill>
                  <a:srgbClr val="FFFFFF"/>
                </a:solidFill>
              </a:rPr>
              <a:t>GRAND HOTEL DE L’ESPERANCE 	THE ORIGINALS CITY HOTEL </a:t>
            </a:r>
          </a:p>
          <a:p>
            <a:pPr marL="0" indent="0">
              <a:lnSpc>
                <a:spcPct val="100000"/>
              </a:lnSpc>
              <a:buNone/>
            </a:pPr>
            <a:r>
              <a:rPr lang="en-US" sz="1200" b="1" dirty="0">
                <a:solidFill>
                  <a:srgbClr val="FFFFFF"/>
                </a:solidFill>
                <a:hlinkClick r:id="rId2"/>
              </a:rPr>
              <a:t>https://www.lisieux-hotel.com/fr</a:t>
            </a:r>
            <a:r>
              <a:rPr lang="en-US" sz="1200" b="1" dirty="0">
                <a:solidFill>
                  <a:srgbClr val="FFFFFF"/>
                </a:solidFill>
              </a:rPr>
              <a:t>					</a:t>
            </a:r>
            <a:r>
              <a:rPr lang="en-US" sz="1200" b="1" dirty="0">
                <a:solidFill>
                  <a:srgbClr val="FFFFFF"/>
                </a:solidFill>
                <a:hlinkClick r:id="rId3"/>
              </a:rPr>
              <a:t>https://www.theoriginalshotels.com/en/hotels/lisieux-cathedrale</a:t>
            </a:r>
            <a:endParaRPr lang="en-US" sz="1200" b="1" dirty="0">
              <a:solidFill>
                <a:srgbClr val="FFFFFF"/>
              </a:solidFill>
            </a:endParaRPr>
          </a:p>
          <a:p>
            <a:pPr marL="0" indent="0">
              <a:lnSpc>
                <a:spcPct val="100000"/>
              </a:lnSpc>
              <a:buNone/>
            </a:pPr>
            <a:endParaRPr lang="en-US" sz="1200" b="1" dirty="0">
              <a:solidFill>
                <a:srgbClr val="FFFFFF"/>
              </a:solidFill>
            </a:endParaRPr>
          </a:p>
        </p:txBody>
      </p:sp>
      <p:pic>
        <p:nvPicPr>
          <p:cNvPr id="11" name="Picture 10">
            <a:extLst>
              <a:ext uri="{FF2B5EF4-FFF2-40B4-BE49-F238E27FC236}">
                <a16:creationId xmlns:a16="http://schemas.microsoft.com/office/drawing/2014/main" id="{8918681F-4DF2-68D8-B50B-49894692E596}"/>
              </a:ext>
            </a:extLst>
          </p:cNvPr>
          <p:cNvPicPr>
            <a:picLocks noChangeAspect="1"/>
          </p:cNvPicPr>
          <p:nvPr/>
        </p:nvPicPr>
        <p:blipFill>
          <a:blip r:embed="rId4"/>
          <a:srcRect r="26150" b="2"/>
          <a:stretch>
            <a:fillRect/>
          </a:stretch>
        </p:blipFill>
        <p:spPr>
          <a:xfrm>
            <a:off x="20" y="10"/>
            <a:ext cx="5962369" cy="4541300"/>
          </a:xfrm>
          <a:prstGeom prst="rect">
            <a:avLst/>
          </a:prstGeom>
        </p:spPr>
      </p:pic>
      <p:pic>
        <p:nvPicPr>
          <p:cNvPr id="12" name="Picture 11">
            <a:extLst>
              <a:ext uri="{FF2B5EF4-FFF2-40B4-BE49-F238E27FC236}">
                <a16:creationId xmlns:a16="http://schemas.microsoft.com/office/drawing/2014/main" id="{943504F4-A15A-C564-A83D-5F18F8AEAED6}"/>
              </a:ext>
            </a:extLst>
          </p:cNvPr>
          <p:cNvPicPr>
            <a:picLocks noChangeAspect="1"/>
          </p:cNvPicPr>
          <p:nvPr/>
        </p:nvPicPr>
        <p:blipFill>
          <a:blip r:embed="rId5"/>
          <a:srcRect t="58" b="613"/>
          <a:stretch>
            <a:fillRect/>
          </a:stretch>
        </p:blipFill>
        <p:spPr>
          <a:xfrm>
            <a:off x="6096000" y="10"/>
            <a:ext cx="6096000" cy="4541300"/>
          </a:xfrm>
          <a:prstGeom prst="rect">
            <a:avLst/>
          </a:prstGeom>
        </p:spPr>
      </p:pic>
      <p:sp>
        <p:nvSpPr>
          <p:cNvPr id="7" name="Slide Number Placeholder 6">
            <a:extLst>
              <a:ext uri="{FF2B5EF4-FFF2-40B4-BE49-F238E27FC236}">
                <a16:creationId xmlns:a16="http://schemas.microsoft.com/office/drawing/2014/main" id="{4B3D31CA-6178-C02E-13BD-DBFCA50C2F3B}"/>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4D815C-8BF3-4ECF-A945-A2A7C2983AF9}" type="slidenum">
              <a:rPr kumimoji="0" lang="en-US" b="0" i="0" u="none" strike="noStrike" cap="none" spc="0" normalizeH="0" baseline="0" noProof="0" smtClean="0">
                <a:ln>
                  <a:noFill/>
                </a:ln>
                <a:solidFill>
                  <a:srgbClr val="FFFFFF"/>
                </a:solidFill>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9824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50500-5E38-65B9-3EA8-8EFA65E60FF9}"/>
              </a:ext>
            </a:extLst>
          </p:cNvPr>
          <p:cNvSpPr>
            <a:spLocks noGrp="1"/>
          </p:cNvSpPr>
          <p:nvPr>
            <p:ph type="title"/>
          </p:nvPr>
        </p:nvSpPr>
        <p:spPr>
          <a:xfrm>
            <a:off x="279287" y="3565525"/>
            <a:ext cx="3541995" cy="1887220"/>
          </a:xfrm>
        </p:spPr>
        <p:txBody>
          <a:bodyPr/>
          <a:lstStyle/>
          <a:p>
            <a:pPr algn="ctr"/>
            <a:r>
              <a:rPr lang="en-US" dirty="0"/>
              <a:t>Beaches of Normandy</a:t>
            </a:r>
          </a:p>
        </p:txBody>
      </p:sp>
      <p:pic>
        <p:nvPicPr>
          <p:cNvPr id="8" name="Picture Placeholder 7">
            <a:extLst>
              <a:ext uri="{FF2B5EF4-FFF2-40B4-BE49-F238E27FC236}">
                <a16:creationId xmlns:a16="http://schemas.microsoft.com/office/drawing/2014/main" id="{4E4CCAFD-77D5-EA18-BB12-84A7B1E2BB3D}"/>
              </a:ext>
            </a:extLst>
          </p:cNvPr>
          <p:cNvPicPr>
            <a:picLocks noGrp="1" noChangeAspect="1"/>
          </p:cNvPicPr>
          <p:nvPr>
            <p:ph type="pic" sz="quarter" idx="13"/>
          </p:nvPr>
        </p:nvPicPr>
        <p:blipFill>
          <a:blip r:embed="rId2"/>
          <a:srcRect l="16848" r="16848"/>
          <a:stretch>
            <a:fillRect/>
          </a:stretch>
        </p:blipFill>
        <p:spPr>
          <a:xfrm>
            <a:off x="279287" y="194233"/>
            <a:ext cx="4846320" cy="3429000"/>
          </a:xfrm>
          <a:prstGeom prst="rect">
            <a:avLst/>
          </a:prstGeom>
        </p:spPr>
      </p:pic>
      <p:sp>
        <p:nvSpPr>
          <p:cNvPr id="7" name="Slide Number Placeholder 6">
            <a:extLst>
              <a:ext uri="{FF2B5EF4-FFF2-40B4-BE49-F238E27FC236}">
                <a16:creationId xmlns:a16="http://schemas.microsoft.com/office/drawing/2014/main" id="{D816EF14-4C69-B01B-6898-B2FAA88ED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E32E0F6D-22F4-C704-6B58-8EC4BDB09DC6}"/>
              </a:ext>
            </a:extLst>
          </p:cNvPr>
          <p:cNvPicPr>
            <a:picLocks noChangeAspect="1"/>
          </p:cNvPicPr>
          <p:nvPr/>
        </p:nvPicPr>
        <p:blipFill>
          <a:blip r:embed="rId3"/>
          <a:stretch>
            <a:fillRect/>
          </a:stretch>
        </p:blipFill>
        <p:spPr>
          <a:xfrm>
            <a:off x="5909486" y="475587"/>
            <a:ext cx="5650580" cy="4312285"/>
          </a:xfrm>
          <a:prstGeom prst="rect">
            <a:avLst/>
          </a:prstGeom>
        </p:spPr>
      </p:pic>
      <p:pic>
        <p:nvPicPr>
          <p:cNvPr id="9" name="Picture Placeholder 8">
            <a:hlinkClick r:id="rId4"/>
            <a:extLst>
              <a:ext uri="{FF2B5EF4-FFF2-40B4-BE49-F238E27FC236}">
                <a16:creationId xmlns:a16="http://schemas.microsoft.com/office/drawing/2014/main" id="{F6A710AD-8A60-2A3C-D0C9-5BBBB5E139C9}"/>
              </a:ext>
            </a:extLst>
          </p:cNvPr>
          <p:cNvPicPr>
            <a:picLocks noGrp="1" noChangeAspect="1"/>
          </p:cNvPicPr>
          <p:nvPr>
            <p:ph type="pic" sz="quarter" idx="14"/>
          </p:nvPr>
        </p:nvPicPr>
        <p:blipFill>
          <a:blip r:embed="rId5"/>
          <a:srcRect l="16552" r="16552"/>
          <a:stretch>
            <a:fillRect/>
          </a:stretch>
        </p:blipFill>
        <p:spPr>
          <a:xfrm>
            <a:off x="5558409" y="3684521"/>
            <a:ext cx="3541994" cy="2979246"/>
          </a:xfrm>
          <a:prstGeom prst="rect">
            <a:avLst/>
          </a:prstGeom>
        </p:spPr>
      </p:pic>
      <p:sp>
        <p:nvSpPr>
          <p:cNvPr id="12" name="TextBox 11">
            <a:extLst>
              <a:ext uri="{FF2B5EF4-FFF2-40B4-BE49-F238E27FC236}">
                <a16:creationId xmlns:a16="http://schemas.microsoft.com/office/drawing/2014/main" id="{7EB3F23F-065D-1324-1BD9-71E4ABC1D626}"/>
              </a:ext>
            </a:extLst>
          </p:cNvPr>
          <p:cNvSpPr txBox="1"/>
          <p:nvPr/>
        </p:nvSpPr>
        <p:spPr>
          <a:xfrm>
            <a:off x="5605624" y="136525"/>
            <a:ext cx="6258303" cy="461665"/>
          </a:xfrm>
          <a:prstGeom prst="rect">
            <a:avLst/>
          </a:prstGeom>
          <a:noFill/>
        </p:spPr>
        <p:txBody>
          <a:bodyPr wrap="square">
            <a:spAutoFit/>
          </a:bodyPr>
          <a:lstStyle/>
          <a:p>
            <a:r>
              <a:rPr lang="en-US" sz="1200" dirty="0">
                <a:hlinkClick r:id="rId6"/>
              </a:rPr>
              <a:t>https://www.abmc.gov/cemeteries-memorials/about-normandy-american-cemetery/</a:t>
            </a:r>
            <a:r>
              <a:rPr lang="en-US" sz="1200" dirty="0"/>
              <a:t> </a:t>
            </a:r>
          </a:p>
          <a:p>
            <a:endParaRPr lang="en-US" sz="1200" dirty="0"/>
          </a:p>
        </p:txBody>
      </p:sp>
      <p:sp>
        <p:nvSpPr>
          <p:cNvPr id="3" name="TextBox 2">
            <a:extLst>
              <a:ext uri="{FF2B5EF4-FFF2-40B4-BE49-F238E27FC236}">
                <a16:creationId xmlns:a16="http://schemas.microsoft.com/office/drawing/2014/main" id="{23A611F3-222E-4DB4-9BE1-B86AC4D98925}"/>
              </a:ext>
            </a:extLst>
          </p:cNvPr>
          <p:cNvSpPr txBox="1"/>
          <p:nvPr/>
        </p:nvSpPr>
        <p:spPr>
          <a:xfrm>
            <a:off x="386862" y="5697415"/>
            <a:ext cx="2711884" cy="584775"/>
          </a:xfrm>
          <a:prstGeom prst="rect">
            <a:avLst/>
          </a:prstGeom>
          <a:noFill/>
        </p:spPr>
        <p:txBody>
          <a:bodyPr wrap="square" rtlCol="0">
            <a:spAutoFit/>
          </a:bodyPr>
          <a:lstStyle/>
          <a:p>
            <a:r>
              <a:rPr lang="en-US" sz="3200" dirty="0">
                <a:solidFill>
                  <a:schemeClr val="bg1"/>
                </a:solidFill>
              </a:rPr>
              <a:t>April 23</a:t>
            </a:r>
          </a:p>
        </p:txBody>
      </p:sp>
    </p:spTree>
    <p:extLst>
      <p:ext uri="{BB962C8B-B14F-4D97-AF65-F5344CB8AC3E}">
        <p14:creationId xmlns:p14="http://schemas.microsoft.com/office/powerpoint/2010/main" val="1484515930"/>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2.xml><?xml version="1.0" encoding="utf-8"?>
<ds:datastoreItem xmlns:ds="http://schemas.openxmlformats.org/officeDocument/2006/customXml" ds:itemID="{AD1F2201-AEB8-4954-A8CB-3AC4242CC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A742F3-D2BE-4CC5-9066-2DB838FE2FF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602</TotalTime>
  <Words>1576</Words>
  <Application>Microsoft Office PowerPoint</Application>
  <PresentationFormat>Widescreen</PresentationFormat>
  <Paragraphs>195</Paragraphs>
  <Slides>42</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American Typewriter</vt:lpstr>
      <vt:lpstr>Apple Braille Pinpoint 8 Dot</vt:lpstr>
      <vt:lpstr>Apple Chancery</vt:lpstr>
      <vt:lpstr>Arial</vt:lpstr>
      <vt:lpstr>Athelas</vt:lpstr>
      <vt:lpstr>Avenir Next LT Pro</vt:lpstr>
      <vt:lpstr>Baskerville</vt:lpstr>
      <vt:lpstr>Baskerville Old Face</vt:lpstr>
      <vt:lpstr>Bell MT</vt:lpstr>
      <vt:lpstr>Book Antiqua</vt:lpstr>
      <vt:lpstr>Calibri</vt:lpstr>
      <vt:lpstr>Gill Sans MT</vt:lpstr>
      <vt:lpstr>ColorBlockVTI</vt:lpstr>
      <vt:lpstr>Paris, Lourdes, and Fatima</vt:lpstr>
      <vt:lpstr>PowerPoint Presentation</vt:lpstr>
      <vt:lpstr> </vt:lpstr>
      <vt:lpstr> Day One                             Air France</vt:lpstr>
      <vt:lpstr>Arrive in Paris  Bus ride to Lisieux </vt:lpstr>
      <vt:lpstr>Saint Joan of Arc</vt:lpstr>
      <vt:lpstr>Rouen City of Saint Joan of Arc </vt:lpstr>
      <vt:lpstr>Lisieux  (two nights)</vt:lpstr>
      <vt:lpstr>Beaches of Normandy</vt:lpstr>
      <vt:lpstr>Cathedral of Bayeux</vt:lpstr>
      <vt:lpstr>Lisieux, France</vt:lpstr>
      <vt:lpstr>Celebrate Mass at the Carmel Convent </vt:lpstr>
      <vt:lpstr> A panoramic tour of Paris </vt:lpstr>
      <vt:lpstr>Notre Dame Cathedral</vt:lpstr>
      <vt:lpstr>                                                        </vt:lpstr>
      <vt:lpstr>Eiffel Tower</vt:lpstr>
      <vt:lpstr>PowerPoint Presentation</vt:lpstr>
      <vt:lpstr>Seine River Cruise with Dinner Bateaux Parisiens</vt:lpstr>
      <vt:lpstr>PowerPoint Presentation</vt:lpstr>
      <vt:lpstr>Chapel of the Miraculous Medal</vt:lpstr>
      <vt:lpstr>Miraculous Medal explained</vt:lpstr>
      <vt:lpstr>Saint Vincent de Paul</vt:lpstr>
      <vt:lpstr>Saint Vincent de Paul</vt:lpstr>
      <vt:lpstr>PowerPoint Presentation</vt:lpstr>
      <vt:lpstr>PowerPoint Presentation</vt:lpstr>
      <vt:lpstr>PowerPoint Presentation</vt:lpstr>
      <vt:lpstr>Hotel Gallia et Londres </vt:lpstr>
      <vt:lpstr>PowerPoint Presentation</vt:lpstr>
      <vt:lpstr>PowerPoint Presentation</vt:lpstr>
      <vt:lpstr>PowerPoint Presentation</vt:lpstr>
      <vt:lpstr>The  Baths at the Sanctuary of Our Lady of Lourdes</vt:lpstr>
      <vt:lpstr>The Baths</vt:lpstr>
      <vt:lpstr>Marian Shrines  Pilgrimage</vt:lpstr>
      <vt:lpstr>Lourdes to Avila  7.5 hours</vt:lpstr>
      <vt:lpstr>Lourdes –Avila, Spain</vt:lpstr>
      <vt:lpstr>Saint Teresa of Avila</vt:lpstr>
      <vt:lpstr>Avila to Fatima  8 hours</vt:lpstr>
      <vt:lpstr>Avila-Fatima, Portugal</vt:lpstr>
      <vt:lpstr>Aljustrel and Valinhos</vt:lpstr>
      <vt:lpstr>Fatima, Chapel of the Angel of Peace</vt:lpstr>
      <vt:lpstr>Santarem – Eucharistic Miracle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Kevin Bagley</cp:lastModifiedBy>
  <cp:revision>2</cp:revision>
  <dcterms:created xsi:type="dcterms:W3CDTF">2021-05-05T19:03:05Z</dcterms:created>
  <dcterms:modified xsi:type="dcterms:W3CDTF">2026-02-24T05:14:46Z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