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99" r:id="rId5"/>
    <p:sldMasterId id="2147483828" r:id="rId6"/>
    <p:sldMasterId id="2147483830" r:id="rId7"/>
    <p:sldMasterId id="2147483832" r:id="rId8"/>
    <p:sldMasterId id="2147483834" r:id="rId9"/>
    <p:sldMasterId id="2147483836" r:id="rId10"/>
    <p:sldMasterId id="2147483838" r:id="rId11"/>
  </p:sldMasterIdLst>
  <p:notesMasterIdLst>
    <p:notesMasterId r:id="rId56"/>
  </p:notesMasterIdLst>
  <p:handoutMasterIdLst>
    <p:handoutMasterId r:id="rId57"/>
  </p:handoutMasterIdLst>
  <p:sldIdLst>
    <p:sldId id="256" r:id="rId12"/>
    <p:sldId id="319" r:id="rId13"/>
    <p:sldId id="316" r:id="rId14"/>
    <p:sldId id="298" r:id="rId15"/>
    <p:sldId id="297" r:id="rId16"/>
    <p:sldId id="299" r:id="rId17"/>
    <p:sldId id="300" r:id="rId18"/>
    <p:sldId id="301" r:id="rId19"/>
    <p:sldId id="302" r:id="rId20"/>
    <p:sldId id="303" r:id="rId21"/>
    <p:sldId id="304" r:id="rId22"/>
    <p:sldId id="305" r:id="rId23"/>
    <p:sldId id="307" r:id="rId24"/>
    <p:sldId id="306" r:id="rId25"/>
    <p:sldId id="308" r:id="rId26"/>
    <p:sldId id="309" r:id="rId27"/>
    <p:sldId id="310" r:id="rId28"/>
    <p:sldId id="311" r:id="rId29"/>
    <p:sldId id="312" r:id="rId30"/>
    <p:sldId id="313" r:id="rId31"/>
    <p:sldId id="314" r:id="rId32"/>
    <p:sldId id="315" r:id="rId33"/>
    <p:sldId id="266" r:id="rId34"/>
    <p:sldId id="280" r:id="rId35"/>
    <p:sldId id="293" r:id="rId36"/>
    <p:sldId id="294" r:id="rId37"/>
    <p:sldId id="295" r:id="rId38"/>
    <p:sldId id="317" r:id="rId39"/>
    <p:sldId id="287" r:id="rId40"/>
    <p:sldId id="296" r:id="rId41"/>
    <p:sldId id="288" r:id="rId42"/>
    <p:sldId id="289" r:id="rId43"/>
    <p:sldId id="318" r:id="rId44"/>
    <p:sldId id="279" r:id="rId45"/>
    <p:sldId id="290" r:id="rId46"/>
    <p:sldId id="267" r:id="rId47"/>
    <p:sldId id="272" r:id="rId48"/>
    <p:sldId id="273" r:id="rId49"/>
    <p:sldId id="277" r:id="rId50"/>
    <p:sldId id="274" r:id="rId51"/>
    <p:sldId id="283" r:id="rId52"/>
    <p:sldId id="284" r:id="rId53"/>
    <p:sldId id="292" r:id="rId54"/>
    <p:sldId id="27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6D8E45-5035-4299-92E7-171E6591911D}" v="41" dt="2026-01-30T05:26:29.723"/>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4" autoAdjust="0"/>
    <p:restoredTop sz="94607" autoAdjust="0"/>
  </p:normalViewPr>
  <p:slideViewPr>
    <p:cSldViewPr snapToGrid="0">
      <p:cViewPr varScale="1">
        <p:scale>
          <a:sx n="73" d="100"/>
          <a:sy n="73" d="100"/>
        </p:scale>
        <p:origin x="874" y="28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Bagley" userId="399d7afeee93239e" providerId="LiveId" clId="{A3327D91-A365-4383-BCE0-31B145EBD673}"/>
    <pc:docChg chg="undo redo custSel addSld delSld modSld sldOrd">
      <pc:chgData name="Kevin Bagley" userId="399d7afeee93239e" providerId="LiveId" clId="{A3327D91-A365-4383-BCE0-31B145EBD673}" dt="2026-01-30T05:28:46.936" v="2226" actId="1076"/>
      <pc:docMkLst>
        <pc:docMk/>
      </pc:docMkLst>
      <pc:sldChg chg="addSp delSp modSp mod modTransition delAnim modAnim">
        <pc:chgData name="Kevin Bagley" userId="399d7afeee93239e" providerId="LiveId" clId="{A3327D91-A365-4383-BCE0-31B145EBD673}" dt="2026-01-22T03:20:33.847" v="530"/>
        <pc:sldMkLst>
          <pc:docMk/>
          <pc:sldMk cId="2720718388" sldId="256"/>
        </pc:sldMkLst>
        <pc:spChg chg="mod">
          <ac:chgData name="Kevin Bagley" userId="399d7afeee93239e" providerId="LiveId" clId="{A3327D91-A365-4383-BCE0-31B145EBD673}" dt="2026-01-22T03:19:11.792" v="527" actId="255"/>
          <ac:spMkLst>
            <pc:docMk/>
            <pc:sldMk cId="2720718388" sldId="256"/>
            <ac:spMk id="8" creationId="{6BBE0348-1527-4055-BA8A-E2754222743D}"/>
          </ac:spMkLst>
        </pc:spChg>
      </pc:sldChg>
      <pc:sldChg chg="modSp mod modTransition">
        <pc:chgData name="Kevin Bagley" userId="399d7afeee93239e" providerId="LiveId" clId="{A3327D91-A365-4383-BCE0-31B145EBD673}" dt="2026-01-22T03:35:13.440" v="796" actId="1076"/>
        <pc:sldMkLst>
          <pc:docMk/>
          <pc:sldMk cId="2106347884" sldId="266"/>
        </pc:sldMkLst>
        <pc:spChg chg="mod">
          <ac:chgData name="Kevin Bagley" userId="399d7afeee93239e" providerId="LiveId" clId="{A3327D91-A365-4383-BCE0-31B145EBD673}" dt="2026-01-22T03:34:59.090" v="793" actId="207"/>
          <ac:spMkLst>
            <pc:docMk/>
            <pc:sldMk cId="2106347884" sldId="266"/>
            <ac:spMk id="18" creationId="{87F2C169-25EA-4609-BC8A-BCA7C433EEE4}"/>
          </ac:spMkLst>
        </pc:spChg>
        <pc:picChg chg="mod">
          <ac:chgData name="Kevin Bagley" userId="399d7afeee93239e" providerId="LiveId" clId="{A3327D91-A365-4383-BCE0-31B145EBD673}" dt="2026-01-22T03:35:13.440" v="796" actId="1076"/>
          <ac:picMkLst>
            <pc:docMk/>
            <pc:sldMk cId="2106347884" sldId="266"/>
            <ac:picMk id="5" creationId="{99012771-DE7E-74A9-B497-4116CD0CBCBB}"/>
          </ac:picMkLst>
        </pc:picChg>
      </pc:sldChg>
      <pc:sldChg chg="modTransition">
        <pc:chgData name="Kevin Bagley" userId="399d7afeee93239e" providerId="LiveId" clId="{A3327D91-A365-4383-BCE0-31B145EBD673}" dt="2026-01-22T03:20:33.847" v="530"/>
        <pc:sldMkLst>
          <pc:docMk/>
          <pc:sldMk cId="1074753820" sldId="267"/>
        </pc:sldMkLst>
      </pc:sldChg>
      <pc:sldChg chg="modSp mod modTransition">
        <pc:chgData name="Kevin Bagley" userId="399d7afeee93239e" providerId="LiveId" clId="{A3327D91-A365-4383-BCE0-31B145EBD673}" dt="2026-01-22T03:56:37.731" v="892" actId="403"/>
        <pc:sldMkLst>
          <pc:docMk/>
          <pc:sldMk cId="973145793" sldId="272"/>
        </pc:sldMkLst>
        <pc:spChg chg="mod">
          <ac:chgData name="Kevin Bagley" userId="399d7afeee93239e" providerId="LiveId" clId="{A3327D91-A365-4383-BCE0-31B145EBD673}" dt="2026-01-22T03:56:37.731" v="892" actId="403"/>
          <ac:spMkLst>
            <pc:docMk/>
            <pc:sldMk cId="973145793" sldId="272"/>
            <ac:spMk id="11" creationId="{37A7BEE9-A120-5A4B-8B25-E613685601B1}"/>
          </ac:spMkLst>
        </pc:spChg>
      </pc:sldChg>
      <pc:sldChg chg="modTransition">
        <pc:chgData name="Kevin Bagley" userId="399d7afeee93239e" providerId="LiveId" clId="{A3327D91-A365-4383-BCE0-31B145EBD673}" dt="2026-01-22T03:20:33.847" v="530"/>
        <pc:sldMkLst>
          <pc:docMk/>
          <pc:sldMk cId="2805428833" sldId="273"/>
        </pc:sldMkLst>
      </pc:sldChg>
      <pc:sldChg chg="modTransition">
        <pc:chgData name="Kevin Bagley" userId="399d7afeee93239e" providerId="LiveId" clId="{A3327D91-A365-4383-BCE0-31B145EBD673}" dt="2026-01-22T03:20:33.847" v="530"/>
        <pc:sldMkLst>
          <pc:docMk/>
          <pc:sldMk cId="338249949" sldId="274"/>
        </pc:sldMkLst>
      </pc:sldChg>
      <pc:sldChg chg="modTransition">
        <pc:chgData name="Kevin Bagley" userId="399d7afeee93239e" providerId="LiveId" clId="{A3327D91-A365-4383-BCE0-31B145EBD673}" dt="2026-01-22T03:20:33.847" v="530"/>
        <pc:sldMkLst>
          <pc:docMk/>
          <pc:sldMk cId="4039808263" sldId="275"/>
        </pc:sldMkLst>
      </pc:sldChg>
      <pc:sldChg chg="modTransition">
        <pc:chgData name="Kevin Bagley" userId="399d7afeee93239e" providerId="LiveId" clId="{A3327D91-A365-4383-BCE0-31B145EBD673}" dt="2026-01-22T03:20:33.847" v="530"/>
        <pc:sldMkLst>
          <pc:docMk/>
          <pc:sldMk cId="1675487873" sldId="277"/>
        </pc:sldMkLst>
      </pc:sldChg>
      <pc:sldChg chg="modSp mod modTransition">
        <pc:chgData name="Kevin Bagley" userId="399d7afeee93239e" providerId="LiveId" clId="{A3327D91-A365-4383-BCE0-31B145EBD673}" dt="2026-01-30T04:44:35.737" v="1397" actId="20577"/>
        <pc:sldMkLst>
          <pc:docMk/>
          <pc:sldMk cId="3141024129" sldId="279"/>
        </pc:sldMkLst>
        <pc:spChg chg="mod">
          <ac:chgData name="Kevin Bagley" userId="399d7afeee93239e" providerId="LiveId" clId="{A3327D91-A365-4383-BCE0-31B145EBD673}" dt="2026-01-30T04:44:35.737" v="1397" actId="20577"/>
          <ac:spMkLst>
            <pc:docMk/>
            <pc:sldMk cId="3141024129" sldId="279"/>
            <ac:spMk id="6" creationId="{4565F8F1-8253-7547-9D24-D28A9233EACF}"/>
          </ac:spMkLst>
        </pc:spChg>
      </pc:sldChg>
      <pc:sldChg chg="modSp mod modTransition">
        <pc:chgData name="Kevin Bagley" userId="399d7afeee93239e" providerId="LiveId" clId="{A3327D91-A365-4383-BCE0-31B145EBD673}" dt="2026-01-30T03:20:06.871" v="977" actId="1076"/>
        <pc:sldMkLst>
          <pc:docMk/>
          <pc:sldMk cId="2579503602" sldId="280"/>
        </pc:sldMkLst>
        <pc:spChg chg="mod">
          <ac:chgData name="Kevin Bagley" userId="399d7afeee93239e" providerId="LiveId" clId="{A3327D91-A365-4383-BCE0-31B145EBD673}" dt="2026-01-30T03:20:06.871" v="977" actId="1076"/>
          <ac:spMkLst>
            <pc:docMk/>
            <pc:sldMk cId="2579503602" sldId="280"/>
            <ac:spMk id="2" creationId="{2B37B1A2-09EA-4A4B-8A2F-A191BD35F909}"/>
          </ac:spMkLst>
        </pc:spChg>
      </pc:sldChg>
      <pc:sldChg chg="modTransition">
        <pc:chgData name="Kevin Bagley" userId="399d7afeee93239e" providerId="LiveId" clId="{A3327D91-A365-4383-BCE0-31B145EBD673}" dt="2026-01-22T03:20:33.847" v="530"/>
        <pc:sldMkLst>
          <pc:docMk/>
          <pc:sldMk cId="1091179874" sldId="283"/>
        </pc:sldMkLst>
      </pc:sldChg>
      <pc:sldChg chg="modTransition">
        <pc:chgData name="Kevin Bagley" userId="399d7afeee93239e" providerId="LiveId" clId="{A3327D91-A365-4383-BCE0-31B145EBD673}" dt="2026-01-22T03:20:33.847" v="530"/>
        <pc:sldMkLst>
          <pc:docMk/>
          <pc:sldMk cId="4210553966" sldId="284"/>
        </pc:sldMkLst>
      </pc:sldChg>
      <pc:sldChg chg="addSp modSp mod modTransition">
        <pc:chgData name="Kevin Bagley" userId="399d7afeee93239e" providerId="LiveId" clId="{A3327D91-A365-4383-BCE0-31B145EBD673}" dt="2026-01-30T03:50:57.691" v="1106" actId="14100"/>
        <pc:sldMkLst>
          <pc:docMk/>
          <pc:sldMk cId="1637537303" sldId="287"/>
        </pc:sldMkLst>
        <pc:spChg chg="mod">
          <ac:chgData name="Kevin Bagley" userId="399d7afeee93239e" providerId="LiveId" clId="{A3327D91-A365-4383-BCE0-31B145EBD673}" dt="2026-01-22T03:45:50.026" v="817" actId="27636"/>
          <ac:spMkLst>
            <pc:docMk/>
            <pc:sldMk cId="1637537303" sldId="287"/>
            <ac:spMk id="2" creationId="{D2B3521C-547E-E0F3-4F2E-8D78B68BDAFF}"/>
          </ac:spMkLst>
        </pc:spChg>
        <pc:spChg chg="mod">
          <ac:chgData name="Kevin Bagley" userId="399d7afeee93239e" providerId="LiveId" clId="{A3327D91-A365-4383-BCE0-31B145EBD673}" dt="2026-01-22T03:48:33.601" v="828" actId="1076"/>
          <ac:spMkLst>
            <pc:docMk/>
            <pc:sldMk cId="1637537303" sldId="287"/>
            <ac:spMk id="9" creationId="{54CF5433-4810-8532-2952-7CD4BBCF649B}"/>
          </ac:spMkLst>
        </pc:spChg>
        <pc:spChg chg="mod">
          <ac:chgData name="Kevin Bagley" userId="399d7afeee93239e" providerId="LiveId" clId="{A3327D91-A365-4383-BCE0-31B145EBD673}" dt="2026-01-30T03:50:57.691" v="1106" actId="14100"/>
          <ac:spMkLst>
            <pc:docMk/>
            <pc:sldMk cId="1637537303" sldId="287"/>
            <ac:spMk id="11" creationId="{593FF1AA-998B-E653-3EFA-F9487160FC18}"/>
          </ac:spMkLst>
        </pc:spChg>
        <pc:picChg chg="add mod">
          <ac:chgData name="Kevin Bagley" userId="399d7afeee93239e" providerId="LiveId" clId="{A3327D91-A365-4383-BCE0-31B145EBD673}" dt="2026-01-22T03:45:55.437" v="818" actId="1076"/>
          <ac:picMkLst>
            <pc:docMk/>
            <pc:sldMk cId="1637537303" sldId="287"/>
            <ac:picMk id="3" creationId="{30FD34D4-9E96-9272-AB7D-0225AA2798B2}"/>
          </ac:picMkLst>
        </pc:picChg>
        <pc:picChg chg="mod">
          <ac:chgData name="Kevin Bagley" userId="399d7afeee93239e" providerId="LiveId" clId="{A3327D91-A365-4383-BCE0-31B145EBD673}" dt="2026-01-22T03:48:25.174" v="827" actId="14100"/>
          <ac:picMkLst>
            <pc:docMk/>
            <pc:sldMk cId="1637537303" sldId="287"/>
            <ac:picMk id="8" creationId="{1F436B67-2217-68F2-B814-CEC05F37F9E8}"/>
          </ac:picMkLst>
        </pc:picChg>
      </pc:sldChg>
      <pc:sldChg chg="addSp modSp mod modTransition modNotesTx">
        <pc:chgData name="Kevin Bagley" userId="399d7afeee93239e" providerId="LiveId" clId="{A3327D91-A365-4383-BCE0-31B145EBD673}" dt="2026-01-30T03:54:24.897" v="1222" actId="20577"/>
        <pc:sldMkLst>
          <pc:docMk/>
          <pc:sldMk cId="1484515930" sldId="288"/>
        </pc:sldMkLst>
        <pc:spChg chg="add mod">
          <ac:chgData name="Kevin Bagley" userId="399d7afeee93239e" providerId="LiveId" clId="{A3327D91-A365-4383-BCE0-31B145EBD673}" dt="2026-01-30T03:51:45.563" v="1109" actId="14100"/>
          <ac:spMkLst>
            <pc:docMk/>
            <pc:sldMk cId="1484515930" sldId="288"/>
            <ac:spMk id="5" creationId="{3D2BDE82-4ABD-75B7-E6E0-E06C2B808501}"/>
          </ac:spMkLst>
        </pc:spChg>
      </pc:sldChg>
      <pc:sldChg chg="addSp modSp mod modTransition">
        <pc:chgData name="Kevin Bagley" userId="399d7afeee93239e" providerId="LiveId" clId="{A3327D91-A365-4383-BCE0-31B145EBD673}" dt="2026-01-30T04:25:06.451" v="1362" actId="27636"/>
        <pc:sldMkLst>
          <pc:docMk/>
          <pc:sldMk cId="3546544339" sldId="289"/>
        </pc:sldMkLst>
        <pc:spChg chg="mod">
          <ac:chgData name="Kevin Bagley" userId="399d7afeee93239e" providerId="LiveId" clId="{A3327D91-A365-4383-BCE0-31B145EBD673}" dt="2026-01-30T04:25:06.451" v="1362" actId="27636"/>
          <ac:spMkLst>
            <pc:docMk/>
            <pc:sldMk cId="3546544339" sldId="289"/>
            <ac:spMk id="2" creationId="{172CF9E3-462A-FDEB-40EE-C9B3A2B0DBA6}"/>
          </ac:spMkLst>
        </pc:spChg>
        <pc:spChg chg="mod">
          <ac:chgData name="Kevin Bagley" userId="399d7afeee93239e" providerId="LiveId" clId="{A3327D91-A365-4383-BCE0-31B145EBD673}" dt="2026-01-30T03:55:00.298" v="1224" actId="1076"/>
          <ac:spMkLst>
            <pc:docMk/>
            <pc:sldMk cId="3546544339" sldId="289"/>
            <ac:spMk id="3" creationId="{C52E6019-B42D-4B4A-AC53-D06FA7E7BD2A}"/>
          </ac:spMkLst>
        </pc:spChg>
        <pc:spChg chg="mod">
          <ac:chgData name="Kevin Bagley" userId="399d7afeee93239e" providerId="LiveId" clId="{A3327D91-A365-4383-BCE0-31B145EBD673}" dt="2026-01-22T03:51:14.601" v="850" actId="207"/>
          <ac:spMkLst>
            <pc:docMk/>
            <pc:sldMk cId="3546544339" sldId="289"/>
            <ac:spMk id="13" creationId="{03A8AEBF-153D-722A-42FD-3395CB9959A1}"/>
          </ac:spMkLst>
        </pc:spChg>
        <pc:picChg chg="add mod">
          <ac:chgData name="Kevin Bagley" userId="399d7afeee93239e" providerId="LiveId" clId="{A3327D91-A365-4383-BCE0-31B145EBD673}" dt="2026-01-22T03:56:05.961" v="891" actId="1076"/>
          <ac:picMkLst>
            <pc:docMk/>
            <pc:sldMk cId="3546544339" sldId="289"/>
            <ac:picMk id="4" creationId="{1F0CD765-A709-234F-7E18-394BE943A253}"/>
          </ac:picMkLst>
        </pc:picChg>
        <pc:picChg chg="mod">
          <ac:chgData name="Kevin Bagley" userId="399d7afeee93239e" providerId="LiveId" clId="{A3327D91-A365-4383-BCE0-31B145EBD673}" dt="2026-01-22T03:54:02.849" v="871" actId="14100"/>
          <ac:picMkLst>
            <pc:docMk/>
            <pc:sldMk cId="3546544339" sldId="289"/>
            <ac:picMk id="8" creationId="{97E4AE2F-6DF0-2A60-6459-1A6B7D88FD63}"/>
          </ac:picMkLst>
        </pc:picChg>
        <pc:picChg chg="mod">
          <ac:chgData name="Kevin Bagley" userId="399d7afeee93239e" providerId="LiveId" clId="{A3327D91-A365-4383-BCE0-31B145EBD673}" dt="2026-01-22T03:56:04.082" v="890" actId="14100"/>
          <ac:picMkLst>
            <pc:docMk/>
            <pc:sldMk cId="3546544339" sldId="289"/>
            <ac:picMk id="9" creationId="{336E7A2E-427E-A36E-CCFC-9B595C344B13}"/>
          </ac:picMkLst>
        </pc:picChg>
        <pc:picChg chg="mod">
          <ac:chgData name="Kevin Bagley" userId="399d7afeee93239e" providerId="LiveId" clId="{A3327D91-A365-4383-BCE0-31B145EBD673}" dt="2026-01-22T03:55:58.993" v="888" actId="1076"/>
          <ac:picMkLst>
            <pc:docMk/>
            <pc:sldMk cId="3546544339" sldId="289"/>
            <ac:picMk id="11" creationId="{CDDAF40E-E526-EC11-8363-92693A263737}"/>
          </ac:picMkLst>
        </pc:picChg>
      </pc:sldChg>
      <pc:sldChg chg="modSp mod modTransition">
        <pc:chgData name="Kevin Bagley" userId="399d7afeee93239e" providerId="LiveId" clId="{A3327D91-A365-4383-BCE0-31B145EBD673}" dt="2026-01-30T04:45:25.975" v="1414" actId="20577"/>
        <pc:sldMkLst>
          <pc:docMk/>
          <pc:sldMk cId="4095190761" sldId="290"/>
        </pc:sldMkLst>
        <pc:spChg chg="mod">
          <ac:chgData name="Kevin Bagley" userId="399d7afeee93239e" providerId="LiveId" clId="{A3327D91-A365-4383-BCE0-31B145EBD673}" dt="2026-01-30T04:45:25.975" v="1414" actId="20577"/>
          <ac:spMkLst>
            <pc:docMk/>
            <pc:sldMk cId="4095190761" sldId="290"/>
            <ac:spMk id="2" creationId="{2EDA7DDF-3AFE-A68F-EECE-269715FCAB0E}"/>
          </ac:spMkLst>
        </pc:spChg>
        <pc:spChg chg="mod">
          <ac:chgData name="Kevin Bagley" userId="399d7afeee93239e" providerId="LiveId" clId="{A3327D91-A365-4383-BCE0-31B145EBD673}" dt="2026-01-30T04:45:17.705" v="1412" actId="20577"/>
          <ac:spMkLst>
            <pc:docMk/>
            <pc:sldMk cId="4095190761" sldId="290"/>
            <ac:spMk id="8" creationId="{8867DBE6-34A8-18BC-FD13-CD9E98FE43E9}"/>
          </ac:spMkLst>
        </pc:spChg>
      </pc:sldChg>
      <pc:sldChg chg="modTransition">
        <pc:chgData name="Kevin Bagley" userId="399d7afeee93239e" providerId="LiveId" clId="{A3327D91-A365-4383-BCE0-31B145EBD673}" dt="2026-01-22T03:20:33.847" v="530"/>
        <pc:sldMkLst>
          <pc:docMk/>
          <pc:sldMk cId="2350579674" sldId="292"/>
        </pc:sldMkLst>
      </pc:sldChg>
      <pc:sldChg chg="modSp mod modTransition">
        <pc:chgData name="Kevin Bagley" userId="399d7afeee93239e" providerId="LiveId" clId="{A3327D91-A365-4383-BCE0-31B145EBD673}" dt="2026-01-30T03:20:17.570" v="982" actId="20577"/>
        <pc:sldMkLst>
          <pc:docMk/>
          <pc:sldMk cId="2447094428" sldId="293"/>
        </pc:sldMkLst>
        <pc:spChg chg="mod">
          <ac:chgData name="Kevin Bagley" userId="399d7afeee93239e" providerId="LiveId" clId="{A3327D91-A365-4383-BCE0-31B145EBD673}" dt="2026-01-30T03:20:17.570" v="982" actId="20577"/>
          <ac:spMkLst>
            <pc:docMk/>
            <pc:sldMk cId="2447094428" sldId="293"/>
            <ac:spMk id="2" creationId="{1F89473B-6791-57AE-33B1-BBDAA76C6BF7}"/>
          </ac:spMkLst>
        </pc:spChg>
      </pc:sldChg>
      <pc:sldChg chg="modSp mod modTransition">
        <pc:chgData name="Kevin Bagley" userId="399d7afeee93239e" providerId="LiveId" clId="{A3327D91-A365-4383-BCE0-31B145EBD673}" dt="2026-01-22T03:35:51.773" v="800" actId="313"/>
        <pc:sldMkLst>
          <pc:docMk/>
          <pc:sldMk cId="2644888307" sldId="294"/>
        </pc:sldMkLst>
        <pc:spChg chg="mod">
          <ac:chgData name="Kevin Bagley" userId="399d7afeee93239e" providerId="LiveId" clId="{A3327D91-A365-4383-BCE0-31B145EBD673}" dt="2026-01-22T03:35:51.773" v="800" actId="313"/>
          <ac:spMkLst>
            <pc:docMk/>
            <pc:sldMk cId="2644888307" sldId="294"/>
            <ac:spMk id="8" creationId="{D61CCDF7-653A-0B59-DEFB-496C87BD26F3}"/>
          </ac:spMkLst>
        </pc:spChg>
      </pc:sldChg>
      <pc:sldChg chg="modTransition">
        <pc:chgData name="Kevin Bagley" userId="399d7afeee93239e" providerId="LiveId" clId="{A3327D91-A365-4383-BCE0-31B145EBD673}" dt="2026-01-22T03:20:33.847" v="530"/>
        <pc:sldMkLst>
          <pc:docMk/>
          <pc:sldMk cId="3489071652" sldId="295"/>
        </pc:sldMkLst>
      </pc:sldChg>
      <pc:sldChg chg="modTransition">
        <pc:chgData name="Kevin Bagley" userId="399d7afeee93239e" providerId="LiveId" clId="{A3327D91-A365-4383-BCE0-31B145EBD673}" dt="2026-01-22T03:20:33.847" v="530"/>
        <pc:sldMkLst>
          <pc:docMk/>
          <pc:sldMk cId="3046613840" sldId="296"/>
        </pc:sldMkLst>
      </pc:sldChg>
      <pc:sldChg chg="addSp delSp modSp mod modTransition modAnim">
        <pc:chgData name="Kevin Bagley" userId="399d7afeee93239e" providerId="LiveId" clId="{A3327D91-A365-4383-BCE0-31B145EBD673}" dt="2026-01-30T05:26:09.809" v="2189" actId="1076"/>
        <pc:sldMkLst>
          <pc:docMk/>
          <pc:sldMk cId="2474645622" sldId="297"/>
        </pc:sldMkLst>
        <pc:spChg chg="mod">
          <ac:chgData name="Kevin Bagley" userId="399d7afeee93239e" providerId="LiveId" clId="{A3327D91-A365-4383-BCE0-31B145EBD673}" dt="2026-01-22T03:24:50.916" v="580" actId="122"/>
          <ac:spMkLst>
            <pc:docMk/>
            <pc:sldMk cId="2474645622" sldId="297"/>
            <ac:spMk id="3" creationId="{4616B9F5-BF91-F343-F6C4-F0EBC1414418}"/>
          </ac:spMkLst>
        </pc:spChg>
        <pc:spChg chg="add mod">
          <ac:chgData name="Kevin Bagley" userId="399d7afeee93239e" providerId="LiveId" clId="{A3327D91-A365-4383-BCE0-31B145EBD673}" dt="2026-01-30T05:26:09.809" v="2189" actId="1076"/>
          <ac:spMkLst>
            <pc:docMk/>
            <pc:sldMk cId="2474645622" sldId="297"/>
            <ac:spMk id="5" creationId="{903FAE89-C472-BD52-B2A9-C8CA920FF317}"/>
          </ac:spMkLst>
        </pc:spChg>
      </pc:sldChg>
      <pc:sldChg chg="addSp delSp modSp mod modTransition modAnim">
        <pc:chgData name="Kevin Bagley" userId="399d7afeee93239e" providerId="LiveId" clId="{A3327D91-A365-4383-BCE0-31B145EBD673}" dt="2026-01-30T05:25:22.381" v="2160" actId="1076"/>
        <pc:sldMkLst>
          <pc:docMk/>
          <pc:sldMk cId="2275435013" sldId="298"/>
        </pc:sldMkLst>
        <pc:spChg chg="mod">
          <ac:chgData name="Kevin Bagley" userId="399d7afeee93239e" providerId="LiveId" clId="{A3327D91-A365-4383-BCE0-31B145EBD673}" dt="2026-01-22T03:24:12.805" v="575" actId="1076"/>
          <ac:spMkLst>
            <pc:docMk/>
            <pc:sldMk cId="2275435013" sldId="298"/>
            <ac:spMk id="2" creationId="{8DFBDDA7-DCF8-7912-ABCD-04BC8B10E127}"/>
          </ac:spMkLst>
        </pc:spChg>
        <pc:spChg chg="add mod">
          <ac:chgData name="Kevin Bagley" userId="399d7afeee93239e" providerId="LiveId" clId="{A3327D91-A365-4383-BCE0-31B145EBD673}" dt="2026-01-30T05:25:22.381" v="2160" actId="1076"/>
          <ac:spMkLst>
            <pc:docMk/>
            <pc:sldMk cId="2275435013" sldId="298"/>
            <ac:spMk id="3" creationId="{73C3BE75-34E0-090F-317B-5898ADD40316}"/>
          </ac:spMkLst>
        </pc:spChg>
        <pc:spChg chg="mod">
          <ac:chgData name="Kevin Bagley" userId="399d7afeee93239e" providerId="LiveId" clId="{A3327D91-A365-4383-BCE0-31B145EBD673}" dt="2026-01-22T03:24:38.888" v="579" actId="1076"/>
          <ac:spMkLst>
            <pc:docMk/>
            <pc:sldMk cId="2275435013" sldId="298"/>
            <ac:spMk id="13" creationId="{9D6C40CC-9733-D786-3E46-7E98A8E589E2}"/>
          </ac:spMkLst>
        </pc:spChg>
        <pc:picChg chg="mod">
          <ac:chgData name="Kevin Bagley" userId="399d7afeee93239e" providerId="LiveId" clId="{A3327D91-A365-4383-BCE0-31B145EBD673}" dt="2026-01-30T05:24:59.868" v="2151" actId="1076"/>
          <ac:picMkLst>
            <pc:docMk/>
            <pc:sldMk cId="2275435013" sldId="298"/>
            <ac:picMk id="4" creationId="{C1DF5C5F-56C4-39FD-FF0C-712FF44B2EEB}"/>
          </ac:picMkLst>
        </pc:picChg>
      </pc:sldChg>
      <pc:sldChg chg="addSp delSp modSp mod modTransition modAnim">
        <pc:chgData name="Kevin Bagley" userId="399d7afeee93239e" providerId="LiveId" clId="{A3327D91-A365-4383-BCE0-31B145EBD673}" dt="2026-01-22T03:20:49.302" v="532" actId="21"/>
        <pc:sldMkLst>
          <pc:docMk/>
          <pc:sldMk cId="2475873497" sldId="299"/>
        </pc:sldMkLst>
        <pc:spChg chg="mod">
          <ac:chgData name="Kevin Bagley" userId="399d7afeee93239e" providerId="LiveId" clId="{A3327D91-A365-4383-BCE0-31B145EBD673}" dt="2026-01-05T02:04:58.102" v="113" actId="20577"/>
          <ac:spMkLst>
            <pc:docMk/>
            <pc:sldMk cId="2475873497" sldId="299"/>
            <ac:spMk id="5" creationId="{88AAC437-B9A8-F9F5-B6E7-F769A706BA11}"/>
          </ac:spMkLst>
        </pc:spChg>
        <pc:spChg chg="mod">
          <ac:chgData name="Kevin Bagley" userId="399d7afeee93239e" providerId="LiveId" clId="{A3327D91-A365-4383-BCE0-31B145EBD673}" dt="2026-01-05T02:05:07.580" v="117" actId="404"/>
          <ac:spMkLst>
            <pc:docMk/>
            <pc:sldMk cId="2475873497" sldId="299"/>
            <ac:spMk id="7" creationId="{DA4947F2-B0D0-5519-B79D-3F235A6E0F5C}"/>
          </ac:spMkLst>
        </pc:spChg>
      </pc:sldChg>
      <pc:sldChg chg="addSp delSp modSp mod modTransition modAnim">
        <pc:chgData name="Kevin Bagley" userId="399d7afeee93239e" providerId="LiveId" clId="{A3327D91-A365-4383-BCE0-31B145EBD673}" dt="2026-01-30T05:26:52.902" v="2202" actId="1076"/>
        <pc:sldMkLst>
          <pc:docMk/>
          <pc:sldMk cId="3131444620" sldId="300"/>
        </pc:sldMkLst>
        <pc:spChg chg="mod">
          <ac:chgData name="Kevin Bagley" userId="399d7afeee93239e" providerId="LiveId" clId="{A3327D91-A365-4383-BCE0-31B145EBD673}" dt="2026-01-05T02:04:46.623" v="112" actId="14100"/>
          <ac:spMkLst>
            <pc:docMk/>
            <pc:sldMk cId="3131444620" sldId="300"/>
            <ac:spMk id="4" creationId="{FF9E3C3E-43EC-AAB2-3312-8FFBB40308EF}"/>
          </ac:spMkLst>
        </pc:spChg>
        <pc:spChg chg="add mod">
          <ac:chgData name="Kevin Bagley" userId="399d7afeee93239e" providerId="LiveId" clId="{A3327D91-A365-4383-BCE0-31B145EBD673}" dt="2026-01-30T05:26:52.902" v="2202" actId="1076"/>
          <ac:spMkLst>
            <pc:docMk/>
            <pc:sldMk cId="3131444620" sldId="300"/>
            <ac:spMk id="5" creationId="{4DFFB9CB-0AF5-E7D7-FFAD-632E56C8285F}"/>
          </ac:spMkLst>
        </pc:spChg>
        <pc:picChg chg="mod modCrop">
          <ac:chgData name="Kevin Bagley" userId="399d7afeee93239e" providerId="LiveId" clId="{A3327D91-A365-4383-BCE0-31B145EBD673}" dt="2026-01-30T05:26:20.411" v="2190" actId="1076"/>
          <ac:picMkLst>
            <pc:docMk/>
            <pc:sldMk cId="3131444620" sldId="300"/>
            <ac:picMk id="3" creationId="{6339E4C2-A9D2-4B69-3BE3-8F7CEF4FC905}"/>
          </ac:picMkLst>
        </pc:picChg>
      </pc:sldChg>
      <pc:sldChg chg="addSp delSp modSp mod modTransition modAnim">
        <pc:chgData name="Kevin Bagley" userId="399d7afeee93239e" providerId="LiveId" clId="{A3327D91-A365-4383-BCE0-31B145EBD673}" dt="2026-01-22T03:25:17.015" v="581" actId="21"/>
        <pc:sldMkLst>
          <pc:docMk/>
          <pc:sldMk cId="3314230922" sldId="301"/>
        </pc:sldMkLst>
      </pc:sldChg>
      <pc:sldChg chg="addSp delSp modSp mod modTransition modAnim">
        <pc:chgData name="Kevin Bagley" userId="399d7afeee93239e" providerId="LiveId" clId="{A3327D91-A365-4383-BCE0-31B145EBD673}" dt="2026-01-22T03:25:55.999" v="586" actId="14100"/>
        <pc:sldMkLst>
          <pc:docMk/>
          <pc:sldMk cId="2855396694" sldId="302"/>
        </pc:sldMkLst>
        <pc:spChg chg="mod">
          <ac:chgData name="Kevin Bagley" userId="399d7afeee93239e" providerId="LiveId" clId="{A3327D91-A365-4383-BCE0-31B145EBD673}" dt="2026-01-22T03:25:40.786" v="583" actId="21"/>
          <ac:spMkLst>
            <pc:docMk/>
            <pc:sldMk cId="2855396694" sldId="302"/>
            <ac:spMk id="5" creationId="{DAD6367B-990D-1D1A-1948-0DCA6ED7B598}"/>
          </ac:spMkLst>
        </pc:spChg>
        <pc:spChg chg="add mod">
          <ac:chgData name="Kevin Bagley" userId="399d7afeee93239e" providerId="LiveId" clId="{A3327D91-A365-4383-BCE0-31B145EBD673}" dt="2026-01-22T03:25:55.999" v="586" actId="14100"/>
          <ac:spMkLst>
            <pc:docMk/>
            <pc:sldMk cId="2855396694" sldId="302"/>
            <ac:spMk id="7" creationId="{D39B29B3-11B8-80AB-E0C9-AFA84A4B4723}"/>
          </ac:spMkLst>
        </pc:spChg>
      </pc:sldChg>
      <pc:sldChg chg="delSp modSp mod modTransition">
        <pc:chgData name="Kevin Bagley" userId="399d7afeee93239e" providerId="LiveId" clId="{A3327D91-A365-4383-BCE0-31B145EBD673}" dt="2026-01-30T05:28:35.334" v="2224" actId="1076"/>
        <pc:sldMkLst>
          <pc:docMk/>
          <pc:sldMk cId="3927512913" sldId="303"/>
        </pc:sldMkLst>
        <pc:spChg chg="mod">
          <ac:chgData name="Kevin Bagley" userId="399d7afeee93239e" providerId="LiveId" clId="{A3327D91-A365-4383-BCE0-31B145EBD673}" dt="2026-01-30T05:28:35.334" v="2224" actId="1076"/>
          <ac:spMkLst>
            <pc:docMk/>
            <pc:sldMk cId="3927512913" sldId="303"/>
            <ac:spMk id="4" creationId="{B54976B2-1712-6AFF-1B9D-BCE8325717C0}"/>
          </ac:spMkLst>
        </pc:spChg>
        <pc:spChg chg="del mod">
          <ac:chgData name="Kevin Bagley" userId="399d7afeee93239e" providerId="LiveId" clId="{A3327D91-A365-4383-BCE0-31B145EBD673}" dt="2026-01-30T05:27:37.196" v="2203" actId="21"/>
          <ac:spMkLst>
            <pc:docMk/>
            <pc:sldMk cId="3927512913" sldId="303"/>
            <ac:spMk id="5" creationId="{4F9B1244-E6FD-7043-B2F8-350675579DFE}"/>
          </ac:spMkLst>
        </pc:spChg>
      </pc:sldChg>
      <pc:sldChg chg="modSp mod modTransition">
        <pc:chgData name="Kevin Bagley" userId="399d7afeee93239e" providerId="LiveId" clId="{A3327D91-A365-4383-BCE0-31B145EBD673}" dt="2026-01-30T05:28:46.936" v="2226" actId="1076"/>
        <pc:sldMkLst>
          <pc:docMk/>
          <pc:sldMk cId="1980359767" sldId="304"/>
        </pc:sldMkLst>
        <pc:spChg chg="mod">
          <ac:chgData name="Kevin Bagley" userId="399d7afeee93239e" providerId="LiveId" clId="{A3327D91-A365-4383-BCE0-31B145EBD673}" dt="2026-01-30T03:17:18.166" v="943" actId="20577"/>
          <ac:spMkLst>
            <pc:docMk/>
            <pc:sldMk cId="1980359767" sldId="304"/>
            <ac:spMk id="3" creationId="{D1D5A61D-E06E-9B63-520B-B399244C03DE}"/>
          </ac:spMkLst>
        </pc:spChg>
        <pc:picChg chg="mod">
          <ac:chgData name="Kevin Bagley" userId="399d7afeee93239e" providerId="LiveId" clId="{A3327D91-A365-4383-BCE0-31B145EBD673}" dt="2026-01-30T05:28:46.936" v="2226" actId="1076"/>
          <ac:picMkLst>
            <pc:docMk/>
            <pc:sldMk cId="1980359767" sldId="304"/>
            <ac:picMk id="4" creationId="{5FDABFBC-3E09-7D83-9E03-0CC4F2821177}"/>
          </ac:picMkLst>
        </pc:picChg>
      </pc:sldChg>
      <pc:sldChg chg="modTransition">
        <pc:chgData name="Kevin Bagley" userId="399d7afeee93239e" providerId="LiveId" clId="{A3327D91-A365-4383-BCE0-31B145EBD673}" dt="2026-01-22T03:20:33.847" v="530"/>
        <pc:sldMkLst>
          <pc:docMk/>
          <pc:sldMk cId="2750841204" sldId="305"/>
        </pc:sldMkLst>
      </pc:sldChg>
      <pc:sldChg chg="modSp mod modTransition">
        <pc:chgData name="Kevin Bagley" userId="399d7afeee93239e" providerId="LiveId" clId="{A3327D91-A365-4383-BCE0-31B145EBD673}" dt="2026-01-22T03:20:33.847" v="530"/>
        <pc:sldMkLst>
          <pc:docMk/>
          <pc:sldMk cId="3862219271" sldId="306"/>
        </pc:sldMkLst>
        <pc:picChg chg="mod">
          <ac:chgData name="Kevin Bagley" userId="399d7afeee93239e" providerId="LiveId" clId="{A3327D91-A365-4383-BCE0-31B145EBD673}" dt="2026-01-05T02:17:17.677" v="201" actId="14100"/>
          <ac:picMkLst>
            <pc:docMk/>
            <pc:sldMk cId="3862219271" sldId="306"/>
            <ac:picMk id="2" creationId="{C5C5D9A2-825B-AF48-2907-F076E222F329}"/>
          </ac:picMkLst>
        </pc:picChg>
        <pc:picChg chg="mod">
          <ac:chgData name="Kevin Bagley" userId="399d7afeee93239e" providerId="LiveId" clId="{A3327D91-A365-4383-BCE0-31B145EBD673}" dt="2026-01-05T02:17:10.208" v="200" actId="14100"/>
          <ac:picMkLst>
            <pc:docMk/>
            <pc:sldMk cId="3862219271" sldId="306"/>
            <ac:picMk id="3" creationId="{0EA414E2-CE8D-7101-DE37-1443E9794DFD}"/>
          </ac:picMkLst>
        </pc:picChg>
        <pc:picChg chg="mod">
          <ac:chgData name="Kevin Bagley" userId="399d7afeee93239e" providerId="LiveId" clId="{A3327D91-A365-4383-BCE0-31B145EBD673}" dt="2026-01-05T02:17:02.030" v="198" actId="1076"/>
          <ac:picMkLst>
            <pc:docMk/>
            <pc:sldMk cId="3862219271" sldId="306"/>
            <ac:picMk id="4" creationId="{F43F6B49-D648-A957-664D-D33978B0F471}"/>
          </ac:picMkLst>
        </pc:picChg>
      </pc:sldChg>
      <pc:sldChg chg="modTransition">
        <pc:chgData name="Kevin Bagley" userId="399d7afeee93239e" providerId="LiveId" clId="{A3327D91-A365-4383-BCE0-31B145EBD673}" dt="2026-01-22T03:20:33.847" v="530"/>
        <pc:sldMkLst>
          <pc:docMk/>
          <pc:sldMk cId="2863748781" sldId="307"/>
        </pc:sldMkLst>
      </pc:sldChg>
      <pc:sldChg chg="modSp mod modTransition">
        <pc:chgData name="Kevin Bagley" userId="399d7afeee93239e" providerId="LiveId" clId="{A3327D91-A365-4383-BCE0-31B145EBD673}" dt="2026-01-22T03:29:13.089" v="746" actId="122"/>
        <pc:sldMkLst>
          <pc:docMk/>
          <pc:sldMk cId="2185827351" sldId="308"/>
        </pc:sldMkLst>
        <pc:spChg chg="mod">
          <ac:chgData name="Kevin Bagley" userId="399d7afeee93239e" providerId="LiveId" clId="{A3327D91-A365-4383-BCE0-31B145EBD673}" dt="2026-01-22T03:29:13.089" v="746" actId="122"/>
          <ac:spMkLst>
            <pc:docMk/>
            <pc:sldMk cId="2185827351" sldId="308"/>
            <ac:spMk id="9" creationId="{2B614566-2B7D-3465-1AC5-03C3C0C5ECAA}"/>
          </ac:spMkLst>
        </pc:spChg>
      </pc:sldChg>
      <pc:sldChg chg="modSp mod modTransition">
        <pc:chgData name="Kevin Bagley" userId="399d7afeee93239e" providerId="LiveId" clId="{A3327D91-A365-4383-BCE0-31B145EBD673}" dt="2026-01-30T03:16:47.506" v="913" actId="14100"/>
        <pc:sldMkLst>
          <pc:docMk/>
          <pc:sldMk cId="3841100354" sldId="309"/>
        </pc:sldMkLst>
        <pc:spChg chg="mod">
          <ac:chgData name="Kevin Bagley" userId="399d7afeee93239e" providerId="LiveId" clId="{A3327D91-A365-4383-BCE0-31B145EBD673}" dt="2026-01-05T02:18:56.120" v="207" actId="20577"/>
          <ac:spMkLst>
            <pc:docMk/>
            <pc:sldMk cId="3841100354" sldId="309"/>
            <ac:spMk id="2" creationId="{7CCCA86A-DCE8-ACD6-300C-7D8D6F0D3CC3}"/>
          </ac:spMkLst>
        </pc:spChg>
        <pc:spChg chg="mod">
          <ac:chgData name="Kevin Bagley" userId="399d7afeee93239e" providerId="LiveId" clId="{A3327D91-A365-4383-BCE0-31B145EBD673}" dt="2026-01-30T03:15:18.720" v="896" actId="20577"/>
          <ac:spMkLst>
            <pc:docMk/>
            <pc:sldMk cId="3841100354" sldId="309"/>
            <ac:spMk id="7" creationId="{F0628F51-AE88-5067-05B4-8EF53BEDE639}"/>
          </ac:spMkLst>
        </pc:spChg>
        <pc:spChg chg="mod">
          <ac:chgData name="Kevin Bagley" userId="399d7afeee93239e" providerId="LiveId" clId="{A3327D91-A365-4383-BCE0-31B145EBD673}" dt="2026-01-22T03:31:45.176" v="762" actId="20577"/>
          <ac:spMkLst>
            <pc:docMk/>
            <pc:sldMk cId="3841100354" sldId="309"/>
            <ac:spMk id="9" creationId="{0E5F9022-3B94-C3DD-B1AF-F40E6FD3C580}"/>
          </ac:spMkLst>
        </pc:spChg>
        <pc:graphicFrameChg chg="modGraphic">
          <ac:chgData name="Kevin Bagley" userId="399d7afeee93239e" providerId="LiveId" clId="{A3327D91-A365-4383-BCE0-31B145EBD673}" dt="2026-01-30T03:16:47.506" v="913" actId="14100"/>
          <ac:graphicFrameMkLst>
            <pc:docMk/>
            <pc:sldMk cId="3841100354" sldId="309"/>
            <ac:graphicFrameMk id="4" creationId="{C186A834-58C5-45DF-1BE1-2AF43B74050C}"/>
          </ac:graphicFrameMkLst>
        </pc:graphicFrameChg>
      </pc:sldChg>
      <pc:sldChg chg="modSp mod modTransition">
        <pc:chgData name="Kevin Bagley" userId="399d7afeee93239e" providerId="LiveId" clId="{A3327D91-A365-4383-BCE0-31B145EBD673}" dt="2026-01-22T03:32:25.224" v="767" actId="1076"/>
        <pc:sldMkLst>
          <pc:docMk/>
          <pc:sldMk cId="3872993222" sldId="310"/>
        </pc:sldMkLst>
        <pc:spChg chg="mod">
          <ac:chgData name="Kevin Bagley" userId="399d7afeee93239e" providerId="LiveId" clId="{A3327D91-A365-4383-BCE0-31B145EBD673}" dt="2026-01-22T03:31:54.988" v="765" actId="6549"/>
          <ac:spMkLst>
            <pc:docMk/>
            <pc:sldMk cId="3872993222" sldId="310"/>
            <ac:spMk id="2" creationId="{7B08DCF5-9A07-43F7-AC0E-157E0A1FFD2D}"/>
          </ac:spMkLst>
        </pc:spChg>
        <pc:spChg chg="mod">
          <ac:chgData name="Kevin Bagley" userId="399d7afeee93239e" providerId="LiveId" clId="{A3327D91-A365-4383-BCE0-31B145EBD673}" dt="2026-01-22T03:32:19.493" v="766" actId="2710"/>
          <ac:spMkLst>
            <pc:docMk/>
            <pc:sldMk cId="3872993222" sldId="310"/>
            <ac:spMk id="3" creationId="{349EE639-68DC-435D-AFC4-255E5D23AA6F}"/>
          </ac:spMkLst>
        </pc:spChg>
        <pc:picChg chg="mod">
          <ac:chgData name="Kevin Bagley" userId="399d7afeee93239e" providerId="LiveId" clId="{A3327D91-A365-4383-BCE0-31B145EBD673}" dt="2026-01-22T03:32:25.224" v="767" actId="1076"/>
          <ac:picMkLst>
            <pc:docMk/>
            <pc:sldMk cId="3872993222" sldId="310"/>
            <ac:picMk id="4" creationId="{EA9A16C4-F3D4-4140-C85B-0167F92C5E99}"/>
          </ac:picMkLst>
        </pc:picChg>
      </pc:sldChg>
      <pc:sldChg chg="modTransition">
        <pc:chgData name="Kevin Bagley" userId="399d7afeee93239e" providerId="LiveId" clId="{A3327D91-A365-4383-BCE0-31B145EBD673}" dt="2026-01-22T03:20:33.847" v="530"/>
        <pc:sldMkLst>
          <pc:docMk/>
          <pc:sldMk cId="3094072886" sldId="311"/>
        </pc:sldMkLst>
      </pc:sldChg>
      <pc:sldChg chg="addSp modSp mod modTransition">
        <pc:chgData name="Kevin Bagley" userId="399d7afeee93239e" providerId="LiveId" clId="{A3327D91-A365-4383-BCE0-31B145EBD673}" dt="2026-01-22T03:20:33.847" v="530"/>
        <pc:sldMkLst>
          <pc:docMk/>
          <pc:sldMk cId="3482768918" sldId="312"/>
        </pc:sldMkLst>
        <pc:spChg chg="mod">
          <ac:chgData name="Kevin Bagley" userId="399d7afeee93239e" providerId="LiveId" clId="{A3327D91-A365-4383-BCE0-31B145EBD673}" dt="2026-01-05T02:30:40.229" v="347" actId="14100"/>
          <ac:spMkLst>
            <pc:docMk/>
            <pc:sldMk cId="3482768918" sldId="312"/>
            <ac:spMk id="3" creationId="{4FCC62BB-A6B0-7E41-C9D0-B776904622B9}"/>
          </ac:spMkLst>
        </pc:spChg>
        <pc:spChg chg="add mod">
          <ac:chgData name="Kevin Bagley" userId="399d7afeee93239e" providerId="LiveId" clId="{A3327D91-A365-4383-BCE0-31B145EBD673}" dt="2026-01-05T02:33:43.744" v="413" actId="1076"/>
          <ac:spMkLst>
            <pc:docMk/>
            <pc:sldMk cId="3482768918" sldId="312"/>
            <ac:spMk id="5" creationId="{97DED146-D3FE-723A-73EA-7805DDF4D1A0}"/>
          </ac:spMkLst>
        </pc:spChg>
        <pc:picChg chg="mod modCrop">
          <ac:chgData name="Kevin Bagley" userId="399d7afeee93239e" providerId="LiveId" clId="{A3327D91-A365-4383-BCE0-31B145EBD673}" dt="2026-01-05T02:30:10.880" v="344" actId="1076"/>
          <ac:picMkLst>
            <pc:docMk/>
            <pc:sldMk cId="3482768918" sldId="312"/>
            <ac:picMk id="4" creationId="{FD41D96E-2E39-78A0-51BF-02ADE0A13106}"/>
          </ac:picMkLst>
        </pc:picChg>
      </pc:sldChg>
      <pc:sldChg chg="addSp delSp modSp mod modTransition">
        <pc:chgData name="Kevin Bagley" userId="399d7afeee93239e" providerId="LiveId" clId="{A3327D91-A365-4383-BCE0-31B145EBD673}" dt="2026-01-30T03:18:28.526" v="951" actId="6549"/>
        <pc:sldMkLst>
          <pc:docMk/>
          <pc:sldMk cId="1933216" sldId="313"/>
        </pc:sldMkLst>
        <pc:spChg chg="mod">
          <ac:chgData name="Kevin Bagley" userId="399d7afeee93239e" providerId="LiveId" clId="{A3327D91-A365-4383-BCE0-31B145EBD673}" dt="2026-01-30T03:18:28.526" v="951" actId="6549"/>
          <ac:spMkLst>
            <pc:docMk/>
            <pc:sldMk cId="1933216" sldId="313"/>
            <ac:spMk id="2" creationId="{FE5D3597-AD51-4D88-DB9B-21EEE9B47128}"/>
          </ac:spMkLst>
        </pc:spChg>
        <pc:spChg chg="add mod">
          <ac:chgData name="Kevin Bagley" userId="399d7afeee93239e" providerId="LiveId" clId="{A3327D91-A365-4383-BCE0-31B145EBD673}" dt="2026-01-30T03:17:43.630" v="945" actId="1076"/>
          <ac:spMkLst>
            <pc:docMk/>
            <pc:sldMk cId="1933216" sldId="313"/>
            <ac:spMk id="5" creationId="{1921777B-A102-DAB4-8F6A-6B7BCBC1158B}"/>
          </ac:spMkLst>
        </pc:spChg>
      </pc:sldChg>
      <pc:sldChg chg="modSp mod modTransition">
        <pc:chgData name="Kevin Bagley" userId="399d7afeee93239e" providerId="LiveId" clId="{A3327D91-A365-4383-BCE0-31B145EBD673}" dt="2026-01-30T03:18:35.466" v="952" actId="1076"/>
        <pc:sldMkLst>
          <pc:docMk/>
          <pc:sldMk cId="455182719" sldId="314"/>
        </pc:sldMkLst>
        <pc:spChg chg="mod">
          <ac:chgData name="Kevin Bagley" userId="399d7afeee93239e" providerId="LiveId" clId="{A3327D91-A365-4383-BCE0-31B145EBD673}" dt="2026-01-30T03:18:35.466" v="952" actId="1076"/>
          <ac:spMkLst>
            <pc:docMk/>
            <pc:sldMk cId="455182719" sldId="314"/>
            <ac:spMk id="2" creationId="{2CC8C4B4-256B-1C13-33C1-DCB2B1E5ABA5}"/>
          </ac:spMkLst>
        </pc:spChg>
        <pc:spChg chg="mod">
          <ac:chgData name="Kevin Bagley" userId="399d7afeee93239e" providerId="LiveId" clId="{A3327D91-A365-4383-BCE0-31B145EBD673}" dt="2026-01-22T03:34:03.452" v="779" actId="14100"/>
          <ac:spMkLst>
            <pc:docMk/>
            <pc:sldMk cId="455182719" sldId="314"/>
            <ac:spMk id="3" creationId="{EDB8D08C-CC4A-B017-1410-40A61F14E5B4}"/>
          </ac:spMkLst>
        </pc:spChg>
      </pc:sldChg>
      <pc:sldChg chg="modTransition">
        <pc:chgData name="Kevin Bagley" userId="399d7afeee93239e" providerId="LiveId" clId="{A3327D91-A365-4383-BCE0-31B145EBD673}" dt="2026-01-22T03:20:33.847" v="530"/>
        <pc:sldMkLst>
          <pc:docMk/>
          <pc:sldMk cId="29377260" sldId="315"/>
        </pc:sldMkLst>
      </pc:sldChg>
      <pc:sldChg chg="addSp delSp modSp mod modTransition delAnim">
        <pc:chgData name="Kevin Bagley" userId="399d7afeee93239e" providerId="LiveId" clId="{A3327D91-A365-4383-BCE0-31B145EBD673}" dt="2026-01-30T05:24:42.330" v="2150" actId="20577"/>
        <pc:sldMkLst>
          <pc:docMk/>
          <pc:sldMk cId="2717809527" sldId="316"/>
        </pc:sldMkLst>
        <pc:spChg chg="add mod">
          <ac:chgData name="Kevin Bagley" userId="399d7afeee93239e" providerId="LiveId" clId="{A3327D91-A365-4383-BCE0-31B145EBD673}" dt="2026-01-22T03:22:25.959" v="571" actId="1076"/>
          <ac:spMkLst>
            <pc:docMk/>
            <pc:sldMk cId="2717809527" sldId="316"/>
            <ac:spMk id="2" creationId="{17B84DD7-9AB8-A9B0-3CA5-8C72A9B15DC2}"/>
          </ac:spMkLst>
        </pc:spChg>
        <pc:spChg chg="mod">
          <ac:chgData name="Kevin Bagley" userId="399d7afeee93239e" providerId="LiveId" clId="{A3327D91-A365-4383-BCE0-31B145EBD673}" dt="2026-01-22T03:21:15.026" v="538" actId="1076"/>
          <ac:spMkLst>
            <pc:docMk/>
            <pc:sldMk cId="2717809527" sldId="316"/>
            <ac:spMk id="9" creationId="{ECAFD90B-3F6E-5FE7-9D40-E188A2EB92B6}"/>
          </ac:spMkLst>
        </pc:spChg>
        <pc:spChg chg="mod">
          <ac:chgData name="Kevin Bagley" userId="399d7afeee93239e" providerId="LiveId" clId="{A3327D91-A365-4383-BCE0-31B145EBD673}" dt="2026-01-22T03:21:28.290" v="543" actId="1076"/>
          <ac:spMkLst>
            <pc:docMk/>
            <pc:sldMk cId="2717809527" sldId="316"/>
            <ac:spMk id="10" creationId="{8F814BB3-32D3-D2FD-044F-31964D0A1E5A}"/>
          </ac:spMkLst>
        </pc:spChg>
        <pc:spChg chg="mod">
          <ac:chgData name="Kevin Bagley" userId="399d7afeee93239e" providerId="LiveId" clId="{A3327D91-A365-4383-BCE0-31B145EBD673}" dt="2026-01-30T05:23:54.228" v="2143" actId="1076"/>
          <ac:spMkLst>
            <pc:docMk/>
            <pc:sldMk cId="2717809527" sldId="316"/>
            <ac:spMk id="11" creationId="{2EF122CF-D09C-DDB1-577E-BD04D5A6A945}"/>
          </ac:spMkLst>
        </pc:spChg>
        <pc:spChg chg="mod">
          <ac:chgData name="Kevin Bagley" userId="399d7afeee93239e" providerId="LiveId" clId="{A3327D91-A365-4383-BCE0-31B145EBD673}" dt="2026-01-30T05:24:42.330" v="2150" actId="20577"/>
          <ac:spMkLst>
            <pc:docMk/>
            <pc:sldMk cId="2717809527" sldId="316"/>
            <ac:spMk id="12" creationId="{9BD1295C-6BF0-E2FF-ECD2-CC2077D42730}"/>
          </ac:spMkLst>
        </pc:spChg>
      </pc:sldChg>
      <pc:sldChg chg="addSp delSp modSp new mod ord setBg">
        <pc:chgData name="Kevin Bagley" userId="399d7afeee93239e" providerId="LiveId" clId="{A3327D91-A365-4383-BCE0-31B145EBD673}" dt="2026-01-30T03:28:47.804" v="1041" actId="20577"/>
        <pc:sldMkLst>
          <pc:docMk/>
          <pc:sldMk cId="1862261922" sldId="317"/>
        </pc:sldMkLst>
        <pc:spChg chg="mod">
          <ac:chgData name="Kevin Bagley" userId="399d7afeee93239e" providerId="LiveId" clId="{A3327D91-A365-4383-BCE0-31B145EBD673}" dt="2026-01-30T03:26:20.469" v="1012" actId="26606"/>
          <ac:spMkLst>
            <pc:docMk/>
            <pc:sldMk cId="1862261922" sldId="317"/>
            <ac:spMk id="2" creationId="{A75EA1A5-5C31-8D1B-5381-E531BF00CD47}"/>
          </ac:spMkLst>
        </pc:spChg>
        <pc:spChg chg="mod ord">
          <ac:chgData name="Kevin Bagley" userId="399d7afeee93239e" providerId="LiveId" clId="{A3327D91-A365-4383-BCE0-31B145EBD673}" dt="2026-01-30T03:26:20.469" v="1012" actId="26606"/>
          <ac:spMkLst>
            <pc:docMk/>
            <pc:sldMk cId="1862261922" sldId="317"/>
            <ac:spMk id="3" creationId="{F64547EF-503F-695B-15ED-F7C56D438BAB}"/>
          </ac:spMkLst>
        </pc:spChg>
        <pc:spChg chg="del">
          <ac:chgData name="Kevin Bagley" userId="399d7afeee93239e" providerId="LiveId" clId="{A3327D91-A365-4383-BCE0-31B145EBD673}" dt="2026-01-30T03:26:09.126" v="1011"/>
          <ac:spMkLst>
            <pc:docMk/>
            <pc:sldMk cId="1862261922" sldId="317"/>
            <ac:spMk id="4" creationId="{18A71C49-4008-F864-4A0F-A8B7704FF8F8}"/>
          </ac:spMkLst>
        </pc:spChg>
        <pc:spChg chg="del">
          <ac:chgData name="Kevin Bagley" userId="399d7afeee93239e" providerId="LiveId" clId="{A3327D91-A365-4383-BCE0-31B145EBD673}" dt="2026-01-30T03:26:20.469" v="1012" actId="26606"/>
          <ac:spMkLst>
            <pc:docMk/>
            <pc:sldMk cId="1862261922" sldId="317"/>
            <ac:spMk id="5" creationId="{D1DE79D4-6A7F-EEBA-59FA-0227436A74DF}"/>
          </ac:spMkLst>
        </pc:spChg>
        <pc:spChg chg="mod">
          <ac:chgData name="Kevin Bagley" userId="399d7afeee93239e" providerId="LiveId" clId="{A3327D91-A365-4383-BCE0-31B145EBD673}" dt="2026-01-30T03:28:47.804" v="1041" actId="20577"/>
          <ac:spMkLst>
            <pc:docMk/>
            <pc:sldMk cId="1862261922" sldId="317"/>
            <ac:spMk id="6" creationId="{C8E6275C-6592-D479-AA32-5C7ED031600C}"/>
          </ac:spMkLst>
        </pc:spChg>
        <pc:spChg chg="mod">
          <ac:chgData name="Kevin Bagley" userId="399d7afeee93239e" providerId="LiveId" clId="{A3327D91-A365-4383-BCE0-31B145EBD673}" dt="2026-01-30T03:26:20.469" v="1012" actId="26606"/>
          <ac:spMkLst>
            <pc:docMk/>
            <pc:sldMk cId="1862261922" sldId="317"/>
            <ac:spMk id="7" creationId="{E749A2E6-9C8D-DD14-EAA0-108CD594D91A}"/>
          </ac:spMkLst>
        </pc:spChg>
        <pc:spChg chg="add">
          <ac:chgData name="Kevin Bagley" userId="399d7afeee93239e" providerId="LiveId" clId="{A3327D91-A365-4383-BCE0-31B145EBD673}" dt="2026-01-30T03:26:20.469" v="1012" actId="26606"/>
          <ac:spMkLst>
            <pc:docMk/>
            <pc:sldMk cId="1862261922" sldId="317"/>
            <ac:spMk id="13" creationId="{4CEDF55B-0D10-4377-A610-3ECDC2BEFB4A}"/>
          </ac:spMkLst>
        </pc:spChg>
        <pc:spChg chg="add">
          <ac:chgData name="Kevin Bagley" userId="399d7afeee93239e" providerId="LiveId" clId="{A3327D91-A365-4383-BCE0-31B145EBD673}" dt="2026-01-30T03:26:20.469" v="1012" actId="26606"/>
          <ac:spMkLst>
            <pc:docMk/>
            <pc:sldMk cId="1862261922" sldId="317"/>
            <ac:spMk id="15" creationId="{DC718DDB-43B9-476D-AB6F-D86C8CF2F2F0}"/>
          </ac:spMkLst>
        </pc:spChg>
        <pc:picChg chg="add mod">
          <ac:chgData name="Kevin Bagley" userId="399d7afeee93239e" providerId="LiveId" clId="{A3327D91-A365-4383-BCE0-31B145EBD673}" dt="2026-01-30T03:26:20.469" v="1012" actId="26606"/>
          <ac:picMkLst>
            <pc:docMk/>
            <pc:sldMk cId="1862261922" sldId="317"/>
            <ac:picMk id="8" creationId="{19FC0FF1-ABE6-9E35-7E56-5CD05639913A}"/>
          </ac:picMkLst>
        </pc:picChg>
      </pc:sldChg>
      <pc:sldChg chg="addSp delSp modSp new mod">
        <pc:chgData name="Kevin Bagley" userId="399d7afeee93239e" providerId="LiveId" clId="{A3327D91-A365-4383-BCE0-31B145EBD673}" dt="2026-01-30T04:44:00.976" v="1393"/>
        <pc:sldMkLst>
          <pc:docMk/>
          <pc:sldMk cId="2525402442" sldId="318"/>
        </pc:sldMkLst>
        <pc:spChg chg="mod">
          <ac:chgData name="Kevin Bagley" userId="399d7afeee93239e" providerId="LiveId" clId="{A3327D91-A365-4383-BCE0-31B145EBD673}" dt="2026-01-30T04:22:23.871" v="1358" actId="403"/>
          <ac:spMkLst>
            <pc:docMk/>
            <pc:sldMk cId="2525402442" sldId="318"/>
            <ac:spMk id="2" creationId="{E5737E33-B4AD-7643-8E12-4BDCB39E9206}"/>
          </ac:spMkLst>
        </pc:spChg>
        <pc:spChg chg="del">
          <ac:chgData name="Kevin Bagley" userId="399d7afeee93239e" providerId="LiveId" clId="{A3327D91-A365-4383-BCE0-31B145EBD673}" dt="2026-01-30T04:03:35.806" v="1263" actId="21"/>
          <ac:spMkLst>
            <pc:docMk/>
            <pc:sldMk cId="2525402442" sldId="318"/>
            <ac:spMk id="3" creationId="{409EAE08-CDAA-943D-81E4-7AF8AD46C9D0}"/>
          </ac:spMkLst>
        </pc:spChg>
        <pc:spChg chg="add del">
          <ac:chgData name="Kevin Bagley" userId="399d7afeee93239e" providerId="LiveId" clId="{A3327D91-A365-4383-BCE0-31B145EBD673}" dt="2026-01-30T04:43:15.656" v="1391" actId="21"/>
          <ac:spMkLst>
            <pc:docMk/>
            <pc:sldMk cId="2525402442" sldId="318"/>
            <ac:spMk id="4" creationId="{1574BD25-EAE9-C282-7789-A8FD4B4467B9}"/>
          </ac:spMkLst>
        </pc:spChg>
        <pc:spChg chg="del">
          <ac:chgData name="Kevin Bagley" userId="399d7afeee93239e" providerId="LiveId" clId="{A3327D91-A365-4383-BCE0-31B145EBD673}" dt="2026-01-30T04:38:04.931" v="1369"/>
          <ac:spMkLst>
            <pc:docMk/>
            <pc:sldMk cId="2525402442" sldId="318"/>
            <ac:spMk id="5" creationId="{91C99BE7-1986-D10E-2A6F-56AE93C1CACD}"/>
          </ac:spMkLst>
        </pc:spChg>
        <pc:spChg chg="mod">
          <ac:chgData name="Kevin Bagley" userId="399d7afeee93239e" providerId="LiveId" clId="{A3327D91-A365-4383-BCE0-31B145EBD673}" dt="2026-01-30T04:21:38.441" v="1352" actId="20577"/>
          <ac:spMkLst>
            <pc:docMk/>
            <pc:sldMk cId="2525402442" sldId="318"/>
            <ac:spMk id="6" creationId="{56B80130-6C88-0DC8-949A-489ADE585BC2}"/>
          </ac:spMkLst>
        </pc:spChg>
        <pc:spChg chg="add mod">
          <ac:chgData name="Kevin Bagley" userId="399d7afeee93239e" providerId="LiveId" clId="{A3327D91-A365-4383-BCE0-31B145EBD673}" dt="2026-01-30T04:28:00.718" v="1364" actId="20577"/>
          <ac:spMkLst>
            <pc:docMk/>
            <pc:sldMk cId="2525402442" sldId="318"/>
            <ac:spMk id="9" creationId="{A7AD8C69-DE4D-86E2-315D-9F37648E5953}"/>
          </ac:spMkLst>
        </pc:spChg>
        <pc:spChg chg="add del mod">
          <ac:chgData name="Kevin Bagley" userId="399d7afeee93239e" providerId="LiveId" clId="{A3327D91-A365-4383-BCE0-31B145EBD673}" dt="2026-01-30T04:42:11.681" v="1379" actId="931"/>
          <ac:spMkLst>
            <pc:docMk/>
            <pc:sldMk cId="2525402442" sldId="318"/>
            <ac:spMk id="15" creationId="{90546BBE-E5FD-12F0-97BE-D02474B60018}"/>
          </ac:spMkLst>
        </pc:spChg>
        <pc:spChg chg="add del mod">
          <ac:chgData name="Kevin Bagley" userId="399d7afeee93239e" providerId="LiveId" clId="{A3327D91-A365-4383-BCE0-31B145EBD673}" dt="2026-01-30T04:42:25.984" v="1382" actId="21"/>
          <ac:spMkLst>
            <pc:docMk/>
            <pc:sldMk cId="2525402442" sldId="318"/>
            <ac:spMk id="21" creationId="{3FC572CC-12B4-D321-5B7A-E73EA4A4495A}"/>
          </ac:spMkLst>
        </pc:spChg>
        <pc:spChg chg="add del mod">
          <ac:chgData name="Kevin Bagley" userId="399d7afeee93239e" providerId="LiveId" clId="{A3327D91-A365-4383-BCE0-31B145EBD673}" dt="2026-01-30T04:44:00.976" v="1393"/>
          <ac:spMkLst>
            <pc:docMk/>
            <pc:sldMk cId="2525402442" sldId="318"/>
            <ac:spMk id="23" creationId="{C38EF273-1FA3-678A-BE8C-ACDA48ACBD8F}"/>
          </ac:spMkLst>
        </pc:spChg>
        <pc:picChg chg="add mod">
          <ac:chgData name="Kevin Bagley" userId="399d7afeee93239e" providerId="LiveId" clId="{A3327D91-A365-4383-BCE0-31B145EBD673}" dt="2026-01-30T04:37:18.829" v="1368"/>
          <ac:picMkLst>
            <pc:docMk/>
            <pc:sldMk cId="2525402442" sldId="318"/>
            <ac:picMk id="10" creationId="{2B76E49B-6853-3245-35CB-C6C84D79A220}"/>
          </ac:picMkLst>
        </pc:picChg>
        <pc:picChg chg="add del mod">
          <ac:chgData name="Kevin Bagley" userId="399d7afeee93239e" providerId="LiveId" clId="{A3327D91-A365-4383-BCE0-31B145EBD673}" dt="2026-01-30T04:39:26.234" v="1372" actId="21"/>
          <ac:picMkLst>
            <pc:docMk/>
            <pc:sldMk cId="2525402442" sldId="318"/>
            <ac:picMk id="11" creationId="{1D4CDBC9-81F6-06C9-EE61-265B501E1D14}"/>
          </ac:picMkLst>
        </pc:picChg>
        <pc:picChg chg="add del mod ord">
          <ac:chgData name="Kevin Bagley" userId="399d7afeee93239e" providerId="LiveId" clId="{A3327D91-A365-4383-BCE0-31B145EBD673}" dt="2026-01-30T04:38:51.290" v="1371" actId="22"/>
          <ac:picMkLst>
            <pc:docMk/>
            <pc:sldMk cId="2525402442" sldId="318"/>
            <ac:picMk id="13" creationId="{D01E816C-474D-D739-64AE-BAB7AA5F15C6}"/>
          </ac:picMkLst>
        </pc:picChg>
        <pc:picChg chg="add mod">
          <ac:chgData name="Kevin Bagley" userId="399d7afeee93239e" providerId="LiveId" clId="{A3327D91-A365-4383-BCE0-31B145EBD673}" dt="2026-01-30T04:39:36.229" v="1374"/>
          <ac:picMkLst>
            <pc:docMk/>
            <pc:sldMk cId="2525402442" sldId="318"/>
            <ac:picMk id="16" creationId="{3AAC79BE-FFF3-5577-CF2A-64114900C455}"/>
          </ac:picMkLst>
        </pc:picChg>
        <pc:picChg chg="add mod">
          <ac:chgData name="Kevin Bagley" userId="399d7afeee93239e" providerId="LiveId" clId="{A3327D91-A365-4383-BCE0-31B145EBD673}" dt="2026-01-30T04:41:14.109" v="1378" actId="931"/>
          <ac:picMkLst>
            <pc:docMk/>
            <pc:sldMk cId="2525402442" sldId="318"/>
            <ac:picMk id="18" creationId="{9BEA9BD5-2E19-5A37-33BF-FED50251B163}"/>
          </ac:picMkLst>
        </pc:picChg>
        <pc:picChg chg="add del mod">
          <ac:chgData name="Kevin Bagley" userId="399d7afeee93239e" providerId="LiveId" clId="{A3327D91-A365-4383-BCE0-31B145EBD673}" dt="2026-01-30T04:42:25.984" v="1382" actId="21"/>
          <ac:picMkLst>
            <pc:docMk/>
            <pc:sldMk cId="2525402442" sldId="318"/>
            <ac:picMk id="20" creationId="{C5E5D15A-FB39-9FEA-4323-64D707C2306F}"/>
          </ac:picMkLst>
        </pc:picChg>
        <pc:picChg chg="add mod">
          <ac:chgData name="Kevin Bagley" userId="399d7afeee93239e" providerId="LiveId" clId="{A3327D91-A365-4383-BCE0-31B145EBD673}" dt="2026-01-30T04:42:41.439" v="1384"/>
          <ac:picMkLst>
            <pc:docMk/>
            <pc:sldMk cId="2525402442" sldId="318"/>
            <ac:picMk id="24" creationId="{67F7BCD1-CFAE-C952-981F-9C1714096D09}"/>
          </ac:picMkLst>
        </pc:picChg>
        <pc:picChg chg="add mod">
          <ac:chgData name="Kevin Bagley" userId="399d7afeee93239e" providerId="LiveId" clId="{A3327D91-A365-4383-BCE0-31B145EBD673}" dt="2026-01-30T04:43:19.099" v="1392" actId="1076"/>
          <ac:picMkLst>
            <pc:docMk/>
            <pc:sldMk cId="2525402442" sldId="318"/>
            <ac:picMk id="25" creationId="{3A22224C-AA71-90CE-85DB-A8C8351B61DB}"/>
          </ac:picMkLst>
        </pc:picChg>
        <pc:picChg chg="add mod">
          <ac:chgData name="Kevin Bagley" userId="399d7afeee93239e" providerId="LiveId" clId="{A3327D91-A365-4383-BCE0-31B145EBD673}" dt="2026-01-30T04:44:00.976" v="1393"/>
          <ac:picMkLst>
            <pc:docMk/>
            <pc:sldMk cId="2525402442" sldId="318"/>
            <ac:picMk id="26" creationId="{AB16869A-CE9F-EAE0-3E5F-9B6FD052AD83}"/>
          </ac:picMkLst>
        </pc:picChg>
      </pc:sldChg>
      <pc:sldChg chg="addSp delSp modSp new mod setBg modClrScheme chgLayout">
        <pc:chgData name="Kevin Bagley" userId="399d7afeee93239e" providerId="LiveId" clId="{A3327D91-A365-4383-BCE0-31B145EBD673}" dt="2026-01-30T05:23:21.689" v="2141" actId="14100"/>
        <pc:sldMkLst>
          <pc:docMk/>
          <pc:sldMk cId="2774148814" sldId="319"/>
        </pc:sldMkLst>
        <pc:spChg chg="del mod ord">
          <ac:chgData name="Kevin Bagley" userId="399d7afeee93239e" providerId="LiveId" clId="{A3327D91-A365-4383-BCE0-31B145EBD673}" dt="2026-01-30T04:58:33.370" v="1416" actId="700"/>
          <ac:spMkLst>
            <pc:docMk/>
            <pc:sldMk cId="2774148814" sldId="319"/>
            <ac:spMk id="2" creationId="{CB1415B9-6169-3C56-41B9-2E8B71D76D8A}"/>
          </ac:spMkLst>
        </pc:spChg>
        <pc:spChg chg="del mod ord">
          <ac:chgData name="Kevin Bagley" userId="399d7afeee93239e" providerId="LiveId" clId="{A3327D91-A365-4383-BCE0-31B145EBD673}" dt="2026-01-30T05:05:46.068" v="1846" actId="21"/>
          <ac:spMkLst>
            <pc:docMk/>
            <pc:sldMk cId="2774148814" sldId="319"/>
            <ac:spMk id="3" creationId="{A70D33FC-B177-1C23-638D-8908472A4C6F}"/>
          </ac:spMkLst>
        </pc:spChg>
        <pc:spChg chg="del mod ord">
          <ac:chgData name="Kevin Bagley" userId="399d7afeee93239e" providerId="LiveId" clId="{A3327D91-A365-4383-BCE0-31B145EBD673}" dt="2026-01-30T04:58:33.370" v="1416" actId="700"/>
          <ac:spMkLst>
            <pc:docMk/>
            <pc:sldMk cId="2774148814" sldId="319"/>
            <ac:spMk id="4" creationId="{7949BEF4-EB23-DF9F-002C-4BA70E99BE33}"/>
          </ac:spMkLst>
        </pc:spChg>
        <pc:spChg chg="del">
          <ac:chgData name="Kevin Bagley" userId="399d7afeee93239e" providerId="LiveId" clId="{A3327D91-A365-4383-BCE0-31B145EBD673}" dt="2026-01-30T04:58:33.370" v="1416" actId="700"/>
          <ac:spMkLst>
            <pc:docMk/>
            <pc:sldMk cId="2774148814" sldId="319"/>
            <ac:spMk id="5" creationId="{586987E3-3866-2E96-9E9E-E81563973298}"/>
          </ac:spMkLst>
        </pc:spChg>
        <pc:spChg chg="del">
          <ac:chgData name="Kevin Bagley" userId="399d7afeee93239e" providerId="LiveId" clId="{A3327D91-A365-4383-BCE0-31B145EBD673}" dt="2026-01-30T04:58:33.370" v="1416" actId="700"/>
          <ac:spMkLst>
            <pc:docMk/>
            <pc:sldMk cId="2774148814" sldId="319"/>
            <ac:spMk id="6" creationId="{D3402AB1-7AA4-3440-84D1-06019C5E68DB}"/>
          </ac:spMkLst>
        </pc:spChg>
        <pc:spChg chg="mod ord">
          <ac:chgData name="Kevin Bagley" userId="399d7afeee93239e" providerId="LiveId" clId="{A3327D91-A365-4383-BCE0-31B145EBD673}" dt="2026-01-30T05:16:33.342" v="2085" actId="26606"/>
          <ac:spMkLst>
            <pc:docMk/>
            <pc:sldMk cId="2774148814" sldId="319"/>
            <ac:spMk id="7" creationId="{7B3A4020-D693-905B-1801-9E49EB369160}"/>
          </ac:spMkLst>
        </pc:spChg>
        <pc:spChg chg="add mod ord">
          <ac:chgData name="Kevin Bagley" userId="399d7afeee93239e" providerId="LiveId" clId="{A3327D91-A365-4383-BCE0-31B145EBD673}" dt="2026-01-30T05:23:21.689" v="2141" actId="14100"/>
          <ac:spMkLst>
            <pc:docMk/>
            <pc:sldMk cId="2774148814" sldId="319"/>
            <ac:spMk id="8" creationId="{6C9BEB10-9A9C-6040-B880-27D56538F0A4}"/>
          </ac:spMkLst>
        </pc:spChg>
        <pc:spChg chg="add mod ord">
          <ac:chgData name="Kevin Bagley" userId="399d7afeee93239e" providerId="LiveId" clId="{A3327D91-A365-4383-BCE0-31B145EBD673}" dt="2026-01-30T05:22:35.404" v="2129" actId="948"/>
          <ac:spMkLst>
            <pc:docMk/>
            <pc:sldMk cId="2774148814" sldId="319"/>
            <ac:spMk id="9" creationId="{F5CBE135-8D80-21E6-C6EF-13AA0CC3DCD6}"/>
          </ac:spMkLst>
        </pc:spChg>
        <pc:spChg chg="add del">
          <ac:chgData name="Kevin Bagley" userId="399d7afeee93239e" providerId="LiveId" clId="{A3327D91-A365-4383-BCE0-31B145EBD673}" dt="2026-01-30T05:15:51.418" v="2075" actId="26606"/>
          <ac:spMkLst>
            <pc:docMk/>
            <pc:sldMk cId="2774148814" sldId="319"/>
            <ac:spMk id="14" creationId="{D5F02A01-2A07-45CB-ABBD-23B6A3D053C2}"/>
          </ac:spMkLst>
        </pc:spChg>
        <pc:spChg chg="add del">
          <ac:chgData name="Kevin Bagley" userId="399d7afeee93239e" providerId="LiveId" clId="{A3327D91-A365-4383-BCE0-31B145EBD673}" dt="2026-01-30T05:16:15.419" v="2077" actId="26606"/>
          <ac:spMkLst>
            <pc:docMk/>
            <pc:sldMk cId="2774148814" sldId="319"/>
            <ac:spMk id="15" creationId="{ACDDFFB0-721F-4A15-8F27-1B8597D5289D}"/>
          </ac:spMkLst>
        </pc:spChg>
        <pc:spChg chg="add del">
          <ac:chgData name="Kevin Bagley" userId="399d7afeee93239e" providerId="LiveId" clId="{A3327D91-A365-4383-BCE0-31B145EBD673}" dt="2026-01-30T05:15:51.418" v="2075" actId="26606"/>
          <ac:spMkLst>
            <pc:docMk/>
            <pc:sldMk cId="2774148814" sldId="319"/>
            <ac:spMk id="16" creationId="{D03BC28F-C3C3-48C8-AEF2-3D73C4EDBB71}"/>
          </ac:spMkLst>
        </pc:spChg>
        <pc:spChg chg="add del">
          <ac:chgData name="Kevin Bagley" userId="399d7afeee93239e" providerId="LiveId" clId="{A3327D91-A365-4383-BCE0-31B145EBD673}" dt="2026-01-30T05:16:20.562" v="2079" actId="26606"/>
          <ac:spMkLst>
            <pc:docMk/>
            <pc:sldMk cId="2774148814" sldId="319"/>
            <ac:spMk id="17" creationId="{DC718DDB-43B9-476D-AB6F-D86C8CF2F2F0}"/>
          </ac:spMkLst>
        </pc:spChg>
        <pc:spChg chg="add del">
          <ac:chgData name="Kevin Bagley" userId="399d7afeee93239e" providerId="LiveId" clId="{A3327D91-A365-4383-BCE0-31B145EBD673}" dt="2026-01-30T05:16:20.562" v="2079" actId="26606"/>
          <ac:spMkLst>
            <pc:docMk/>
            <pc:sldMk cId="2774148814" sldId="319"/>
            <ac:spMk id="18" creationId="{4CEDF55B-0D10-4377-A610-3ECDC2BEFB4A}"/>
          </ac:spMkLst>
        </pc:spChg>
        <pc:spChg chg="add del">
          <ac:chgData name="Kevin Bagley" userId="399d7afeee93239e" providerId="LiveId" clId="{A3327D91-A365-4383-BCE0-31B145EBD673}" dt="2026-01-30T05:16:22.319" v="2081" actId="26606"/>
          <ac:spMkLst>
            <pc:docMk/>
            <pc:sldMk cId="2774148814" sldId="319"/>
            <ac:spMk id="21" creationId="{60FFA683-4D7A-484A-BBC3-5065D8D8D057}"/>
          </ac:spMkLst>
        </pc:spChg>
        <pc:spChg chg="add del">
          <ac:chgData name="Kevin Bagley" userId="399d7afeee93239e" providerId="LiveId" clId="{A3327D91-A365-4383-BCE0-31B145EBD673}" dt="2026-01-30T05:16:22.319" v="2081" actId="26606"/>
          <ac:spMkLst>
            <pc:docMk/>
            <pc:sldMk cId="2774148814" sldId="319"/>
            <ac:spMk id="22" creationId="{D03BC28F-C3C3-48C8-AEF2-3D73C4EDBB71}"/>
          </ac:spMkLst>
        </pc:spChg>
        <pc:spChg chg="add del">
          <ac:chgData name="Kevin Bagley" userId="399d7afeee93239e" providerId="LiveId" clId="{A3327D91-A365-4383-BCE0-31B145EBD673}" dt="2026-01-30T05:16:24.987" v="2083" actId="26606"/>
          <ac:spMkLst>
            <pc:docMk/>
            <pc:sldMk cId="2774148814" sldId="319"/>
            <ac:spMk id="24" creationId="{D5F02A01-2A07-45CB-ABBD-23B6A3D053C2}"/>
          </ac:spMkLst>
        </pc:spChg>
        <pc:spChg chg="add del">
          <ac:chgData name="Kevin Bagley" userId="399d7afeee93239e" providerId="LiveId" clId="{A3327D91-A365-4383-BCE0-31B145EBD673}" dt="2026-01-30T05:16:24.987" v="2083" actId="26606"/>
          <ac:spMkLst>
            <pc:docMk/>
            <pc:sldMk cId="2774148814" sldId="319"/>
            <ac:spMk id="25" creationId="{D03BC28F-C3C3-48C8-AEF2-3D73C4EDBB71}"/>
          </ac:spMkLst>
        </pc:spChg>
        <pc:spChg chg="add del">
          <ac:chgData name="Kevin Bagley" userId="399d7afeee93239e" providerId="LiveId" clId="{A3327D91-A365-4383-BCE0-31B145EBD673}" dt="2026-01-30T05:16:33.342" v="2085" actId="26606"/>
          <ac:spMkLst>
            <pc:docMk/>
            <pc:sldMk cId="2774148814" sldId="319"/>
            <ac:spMk id="27" creationId="{32D422A9-E718-40DD-B53E-04D76064341E}"/>
          </ac:spMkLst>
        </pc:spChg>
        <pc:spChg chg="add del">
          <ac:chgData name="Kevin Bagley" userId="399d7afeee93239e" providerId="LiveId" clId="{A3327D91-A365-4383-BCE0-31B145EBD673}" dt="2026-01-30T05:16:33.342" v="2085" actId="26606"/>
          <ac:spMkLst>
            <pc:docMk/>
            <pc:sldMk cId="2774148814" sldId="319"/>
            <ac:spMk id="28" creationId="{6E0A6460-D209-41A0-A5A9-3D7CE6461A0E}"/>
          </ac:spMkLst>
        </pc:spChg>
        <pc:picChg chg="add del">
          <ac:chgData name="Kevin Bagley" userId="399d7afeee93239e" providerId="LiveId" clId="{A3327D91-A365-4383-BCE0-31B145EBD673}" dt="2026-01-30T05:16:15.419" v="2077" actId="26606"/>
          <ac:picMkLst>
            <pc:docMk/>
            <pc:sldMk cId="2774148814" sldId="319"/>
            <ac:picMk id="11" creationId="{E29B8C61-A743-6823-4875-03B776351399}"/>
          </ac:picMkLst>
        </pc:picChg>
        <pc:picChg chg="add del">
          <ac:chgData name="Kevin Bagley" userId="399d7afeee93239e" providerId="LiveId" clId="{A3327D91-A365-4383-BCE0-31B145EBD673}" dt="2026-01-30T05:16:20.562" v="2079" actId="26606"/>
          <ac:picMkLst>
            <pc:docMk/>
            <pc:sldMk cId="2774148814" sldId="319"/>
            <ac:picMk id="19" creationId="{8D7442B4-8E43-7A42-9FD3-267012A94D29}"/>
          </ac:picMkLst>
        </pc:picChg>
      </pc:sldChg>
      <pc:sldChg chg="modSp add del mod modClrScheme chgLayout">
        <pc:chgData name="Kevin Bagley" userId="399d7afeee93239e" providerId="LiveId" clId="{A3327D91-A365-4383-BCE0-31B145EBD673}" dt="2026-01-30T05:21:50.091" v="2125" actId="2696"/>
        <pc:sldMkLst>
          <pc:docMk/>
          <pc:sldMk cId="1925250001" sldId="320"/>
        </pc:sldMkLst>
        <pc:spChg chg="mod ord">
          <ac:chgData name="Kevin Bagley" userId="399d7afeee93239e" providerId="LiveId" clId="{A3327D91-A365-4383-BCE0-31B145EBD673}" dt="2026-01-30T05:18:24.125" v="2093" actId="700"/>
          <ac:spMkLst>
            <pc:docMk/>
            <pc:sldMk cId="1925250001" sldId="320"/>
            <ac:spMk id="7" creationId="{FE48D39B-C17C-8E81-59BE-A8DA80D176B5}"/>
          </ac:spMkLst>
        </pc:spChg>
        <pc:spChg chg="mod ord">
          <ac:chgData name="Kevin Bagley" userId="399d7afeee93239e" providerId="LiveId" clId="{A3327D91-A365-4383-BCE0-31B145EBD673}" dt="2026-01-30T05:18:24.125" v="2093" actId="700"/>
          <ac:spMkLst>
            <pc:docMk/>
            <pc:sldMk cId="1925250001" sldId="320"/>
            <ac:spMk id="8" creationId="{204CA1B5-6EF7-9566-7A2E-0C2E794706DA}"/>
          </ac:spMkLst>
        </pc:spChg>
        <pc:spChg chg="mod ord">
          <ac:chgData name="Kevin Bagley" userId="399d7afeee93239e" providerId="LiveId" clId="{A3327D91-A365-4383-BCE0-31B145EBD673}" dt="2026-01-30T05:18:24.125" v="2093" actId="700"/>
          <ac:spMkLst>
            <pc:docMk/>
            <pc:sldMk cId="1925250001" sldId="320"/>
            <ac:spMk id="9" creationId="{AFCD3CD6-710E-A56F-E2A4-90CDCD4A07AF}"/>
          </ac:spMkLst>
        </pc:spChg>
      </pc:sldChg>
      <pc:sldChg chg="addSp delSp modSp new del mod modClrScheme chgLayout">
        <pc:chgData name="Kevin Bagley" userId="399d7afeee93239e" providerId="LiveId" clId="{A3327D91-A365-4383-BCE0-31B145EBD673}" dt="2026-01-30T05:21:43.234" v="2124" actId="2696"/>
        <pc:sldMkLst>
          <pc:docMk/>
          <pc:sldMk cId="3950691800" sldId="321"/>
        </pc:sldMkLst>
        <pc:spChg chg="del">
          <ac:chgData name="Kevin Bagley" userId="399d7afeee93239e" providerId="LiveId" clId="{A3327D91-A365-4383-BCE0-31B145EBD673}" dt="2026-01-30T05:19:05.094" v="2095" actId="700"/>
          <ac:spMkLst>
            <pc:docMk/>
            <pc:sldMk cId="3950691800" sldId="321"/>
            <ac:spMk id="2" creationId="{0D4EB902-E855-6EC0-9F0B-E966CD84563E}"/>
          </ac:spMkLst>
        </pc:spChg>
        <pc:spChg chg="del">
          <ac:chgData name="Kevin Bagley" userId="399d7afeee93239e" providerId="LiveId" clId="{A3327D91-A365-4383-BCE0-31B145EBD673}" dt="2026-01-30T05:19:05.094" v="2095" actId="700"/>
          <ac:spMkLst>
            <pc:docMk/>
            <pc:sldMk cId="3950691800" sldId="321"/>
            <ac:spMk id="3" creationId="{51B494BD-914F-CFFE-3546-659301CCD259}"/>
          </ac:spMkLst>
        </pc:spChg>
        <pc:spChg chg="del mod ord">
          <ac:chgData name="Kevin Bagley" userId="399d7afeee93239e" providerId="LiveId" clId="{A3327D91-A365-4383-BCE0-31B145EBD673}" dt="2026-01-30T05:19:13.002" v="2096" actId="21"/>
          <ac:spMkLst>
            <pc:docMk/>
            <pc:sldMk cId="3950691800" sldId="321"/>
            <ac:spMk id="4" creationId="{48011187-E6C7-1420-283D-3EA1BCBD74F9}"/>
          </ac:spMkLst>
        </pc:spChg>
        <pc:spChg chg="mod ord">
          <ac:chgData name="Kevin Bagley" userId="399d7afeee93239e" providerId="LiveId" clId="{A3327D91-A365-4383-BCE0-31B145EBD673}" dt="2026-01-30T05:19:05.094" v="2095" actId="700"/>
          <ac:spMkLst>
            <pc:docMk/>
            <pc:sldMk cId="3950691800" sldId="321"/>
            <ac:spMk id="5" creationId="{C19D0EDD-C938-41ED-8E40-AE0269124539}"/>
          </ac:spMkLst>
        </pc:spChg>
        <pc:spChg chg="add mod">
          <ac:chgData name="Kevin Bagley" userId="399d7afeee93239e" providerId="LiveId" clId="{A3327D91-A365-4383-BCE0-31B145EBD673}" dt="2026-01-30T05:20:47.058" v="2117" actId="20577"/>
          <ac:spMkLst>
            <pc:docMk/>
            <pc:sldMk cId="3950691800" sldId="321"/>
            <ac:spMk id="7" creationId="{D77D69CB-E18F-A84D-BA00-4A37A0068EA1}"/>
          </ac:spMkLst>
        </pc:spChg>
        <pc:spChg chg="add mod">
          <ac:chgData name="Kevin Bagley" userId="399d7afeee93239e" providerId="LiveId" clId="{A3327D91-A365-4383-BCE0-31B145EBD673}" dt="2026-01-30T05:21:32.031" v="2123" actId="404"/>
          <ac:spMkLst>
            <pc:docMk/>
            <pc:sldMk cId="3950691800" sldId="321"/>
            <ac:spMk id="9" creationId="{4208C6F5-194B-B69A-1EA1-2415C3AA944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1/29/2026</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2500 Americans died / 4400 Allied soldiers died   CEMETARY at Omaha Beach 9388 souls / 1557 MIA on the wall</a:t>
            </a:r>
          </a:p>
        </p:txBody>
      </p:sp>
      <p:sp>
        <p:nvSpPr>
          <p:cNvPr id="4" name="Slide Number Placeholder 3"/>
          <p:cNvSpPr>
            <a:spLocks noGrp="1"/>
          </p:cNvSpPr>
          <p:nvPr>
            <p:ph type="sldNum" sz="quarter" idx="5"/>
          </p:nvPr>
        </p:nvSpPr>
        <p:spPr/>
        <p:txBody>
          <a:bodyPr/>
          <a:lstStyle/>
          <a:p>
            <a:fld id="{798C5307-140F-447F-BCBA-BB92E3A2906B}" type="slidenum">
              <a:rPr lang="en-US" smtClean="0"/>
              <a:t>31</a:t>
            </a:fld>
            <a:endParaRPr lang="en-US" dirty="0"/>
          </a:p>
        </p:txBody>
      </p:sp>
    </p:spTree>
    <p:extLst>
      <p:ext uri="{BB962C8B-B14F-4D97-AF65-F5344CB8AC3E}">
        <p14:creationId xmlns:p14="http://schemas.microsoft.com/office/powerpoint/2010/main" val="298836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41</a:t>
            </a:fld>
            <a:endParaRPr lang="en-US" dirty="0"/>
          </a:p>
        </p:txBody>
      </p:sp>
    </p:spTree>
    <p:extLst>
      <p:ext uri="{BB962C8B-B14F-4D97-AF65-F5344CB8AC3E}">
        <p14:creationId xmlns:p14="http://schemas.microsoft.com/office/powerpoint/2010/main" val="164873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dirty="0"/>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dirty="0"/>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6554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endParaRPr lang="en-US" dirty="0">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8736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86" r:id="rId9"/>
    <p:sldLayoutId id="2147483657" r:id="rId10"/>
    <p:sldLayoutId id="2147483658" r:id="rId11"/>
    <p:sldLayoutId id="2147483659" r:id="rId12"/>
    <p:sldLayoutId id="2147483672" r:id="rId13"/>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6" r:id="rId1"/>
    <p:sldLayoutId id="2147483804" r:id="rId2"/>
    <p:sldLayoutId id="2147483809" r:id="rId3"/>
    <p:sldLayoutId id="2147483807" r:id="rId4"/>
    <p:sldLayoutId id="2147483805" r:id="rId5"/>
    <p:sldLayoutId id="2147483814" r:id="rId6"/>
    <p:sldLayoutId id="2147483816" r:id="rId7"/>
    <p:sldLayoutId id="2147483818" r:id="rId8"/>
    <p:sldLayoutId id="2147483820" r:id="rId9"/>
    <p:sldLayoutId id="2147483822" r:id="rId10"/>
    <p:sldLayoutId id="2147483824" r:id="rId11"/>
    <p:sldLayoutId id="2147483801" r:id="rId12"/>
    <p:sldLayoutId id="2147483827" r:id="rId13"/>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29"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31"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33"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35"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37"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21" r:id="rId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amazon.com/s?k=european+travel+power+converter&amp;i=tools&amp;crid=1V2S2NQ5VG1CN&amp;sprefix=european+travel+power+converter%2Ctools%2C82&amp;ref=nb_sb_noss_1"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hyperlink" Target="https://www.tsa.gov/travel/security-screening/liquids-aerosols-gels-rule" TargetMode="External"/><Relationship Id="rId2" Type="http://schemas.openxmlformats.org/officeDocument/2006/relationships/hyperlink" Target="https://www.tsa.gov/travel/security-screening/whatcanibring/all?combine=batteries&amp;page=1" TargetMode="External"/><Relationship Id="rId1" Type="http://schemas.openxmlformats.org/officeDocument/2006/relationships/slideLayout" Target="../slideLayouts/slideLayout28.xml"/><Relationship Id="rId4" Type="http://schemas.openxmlformats.org/officeDocument/2006/relationships/hyperlink" Target="https://selectinternationaltours.com/two-minute-travel-tip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airfrance.us/information/bagages" TargetMode="External"/><Relationship Id="rId2" Type="http://schemas.openxmlformats.org/officeDocument/2006/relationships/image" Target="../media/image22.png"/><Relationship Id="rId1" Type="http://schemas.openxmlformats.org/officeDocument/2006/relationships/slideLayout" Target="../slideLayouts/slideLayout29.xml"/><Relationship Id="rId4" Type="http://schemas.openxmlformats.org/officeDocument/2006/relationships/hyperlink" Target="https://www.aa.com/i18n/travel-info/baggage/baggage.js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fwairport.com/park/?gclid=CjwKCAiA24SPBhB0EiwAjBgkhk-PVYmygZrgzhjcixVSR0cszWOVQik4TMUNMTlvy4a0JNPCUu3C_xoCIM8QAvD_BwE" TargetMode="Externa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seatguru.com/airlines/Air_France/Air_France_Boeing_787-9.php"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youtube.com/watch?v=VK_YoQ6M6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atholic.org/saints/saint.php?saint_id=105"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youtube.com/watch?v=O7EJc94SfQg" TargetMode="External"/><Relationship Id="rId4" Type="http://schemas.openxmlformats.org/officeDocument/2006/relationships/hyperlink" Target="https://www.therese-de-lisieux.catholique.fr/en/decouvrir-le-sanctuaire/la-basiliqu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www.abmc.gov/cemeteries-memorials/about-normandy-american-cemeter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youtube.com/watch?v=3Y4MHevqq4c"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reddit.com/r/architecture/comments/1k3odxy/the_church_of_saint_joan_of_arc_rouen_france_1979/"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5mVr2R5D-Y" TargetMode="External"/><Relationship Id="rId2" Type="http://schemas.openxmlformats.org/officeDocument/2006/relationships/hyperlink" Target="https://www.youtube.com/watch?v=bs9J-fuwRk0"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WEarj49hFRg&amp;list=PL58g24NgWPIzvBk2IQVES_xC4WTm6-CDI" TargetMode="External"/><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sacre-coeur-montmartre.com/en/" TargetMode="External"/><Relationship Id="rId7" Type="http://schemas.openxmlformats.org/officeDocument/2006/relationships/hyperlink" Target="https://www.flickr.com/photos/carlos4ar/42122572992/" TargetMode="External"/><Relationship Id="rId2" Type="http://schemas.openxmlformats.org/officeDocument/2006/relationships/hyperlink" Target="https://www.notredamedeparis.fr/en/" TargetMode="Externa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hyperlink" Target="https://www.flickr.com/photos/onasill/50123132728/" TargetMode="External"/><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hyperlink" Target="https://youtu.be/aTnzelRultc" TargetMode="External"/><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0.xml"/><Relationship Id="rId4" Type="http://schemas.openxmlformats.org/officeDocument/2006/relationships/hyperlink" Target="https://video.search.yahoo.com/search/video?fr=pk4afpq0b2f&amp;ei=UTF-8&amp;p=inoui+tgv&amp;type=E210US714G91762#id=18&amp;vid=9541541d71104a64925beae39ace16ce&amp;action=vie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11.xml"/><Relationship Id="rId6" Type="http://schemas.openxmlformats.org/officeDocument/2006/relationships/hyperlink" Target="https://www.youtube.com/watch?v=IzeO0E36RJw" TargetMode="External"/><Relationship Id="rId5" Type="http://schemas.openxmlformats.org/officeDocument/2006/relationships/image" Target="../media/image61.tiff"/><Relationship Id="rId4" Type="http://schemas.openxmlformats.org/officeDocument/2006/relationships/image" Target="../media/image60.tiff"/></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6wa46iwpVso" TargetMode="Externa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illustrations/thumbs-up-smiley-face-emoji-happy-4007573/" TargetMode="External"/><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F4D6B42A-30E7-495F-82EF-EB09372D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4F4057-6A4F-40FE-AAB3-905784F0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5" y="726140"/>
            <a:ext cx="6730701" cy="3644340"/>
          </a:xfrm>
        </p:spPr>
        <p:txBody>
          <a:bodyPr vert="horz" lIns="91440" tIns="45720" rIns="91440" bIns="45720" rtlCol="0" anchor="t">
            <a:normAutofit/>
          </a:bodyPr>
          <a:lstStyle/>
          <a:p>
            <a:r>
              <a:rPr lang="en-US" sz="8100" spc="-40" dirty="0">
                <a:solidFill>
                  <a:srgbClr val="FFFFFF"/>
                </a:solidFill>
              </a:rPr>
              <a:t>Paris, Lourdes, and Fatima</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7998372" y="4943139"/>
            <a:ext cx="4190580" cy="1413210"/>
          </a:xfrm>
        </p:spPr>
        <p:txBody>
          <a:bodyPr vert="horz" lIns="91440" tIns="45720" rIns="91440" bIns="45720" rtlCol="0" anchor="ctr">
            <a:noAutofit/>
          </a:bodyPr>
          <a:lstStyle/>
          <a:p>
            <a:pPr algn="ctr">
              <a:lnSpc>
                <a:spcPct val="90000"/>
              </a:lnSpc>
            </a:pPr>
            <a:r>
              <a:rPr lang="en-US" sz="2200" dirty="0">
                <a:solidFill>
                  <a:schemeClr val="accent1"/>
                </a:solidFill>
              </a:rPr>
              <a:t>Deacon Kevin Bagley, D. Min.</a:t>
            </a:r>
          </a:p>
          <a:p>
            <a:pPr algn="ctr">
              <a:lnSpc>
                <a:spcPct val="90000"/>
              </a:lnSpc>
            </a:pPr>
            <a:r>
              <a:rPr lang="en-US" sz="2400" dirty="0">
                <a:solidFill>
                  <a:schemeClr val="accent1"/>
                </a:solidFill>
              </a:rPr>
              <a:t>13 Days</a:t>
            </a:r>
          </a:p>
          <a:p>
            <a:pPr algn="ctr">
              <a:lnSpc>
                <a:spcPct val="90000"/>
              </a:lnSpc>
            </a:pPr>
            <a:r>
              <a:rPr lang="en-US" sz="2400" dirty="0">
                <a:solidFill>
                  <a:schemeClr val="accent1"/>
                </a:solidFill>
              </a:rPr>
              <a:t>April  21 - May 3, 2026</a:t>
            </a:r>
          </a:p>
        </p:txBody>
      </p:sp>
      <p:pic>
        <p:nvPicPr>
          <p:cNvPr id="9" name="Picture 8">
            <a:extLst>
              <a:ext uri="{FF2B5EF4-FFF2-40B4-BE49-F238E27FC236}">
                <a16:creationId xmlns:a16="http://schemas.microsoft.com/office/drawing/2014/main" id="{A93EA5AF-C7DD-914B-BF8E-4408CCF9156C}"/>
              </a:ext>
            </a:extLst>
          </p:cNvPr>
          <p:cNvPicPr>
            <a:picLocks noChangeAspect="1"/>
          </p:cNvPicPr>
          <p:nvPr/>
        </p:nvPicPr>
        <p:blipFill>
          <a:blip r:embed="rId3"/>
          <a:srcRect t="20425" r="-1" b="55"/>
          <a:stretch>
            <a:fillRect/>
          </a:stretch>
        </p:blipFill>
        <p:spPr>
          <a:xfrm>
            <a:off x="8115300" y="10"/>
            <a:ext cx="4076700" cy="4533890"/>
          </a:xfrm>
          <a:prstGeom prst="rect">
            <a:avLst/>
          </a:prstGeom>
        </p:spPr>
      </p:pic>
      <p:pic>
        <p:nvPicPr>
          <p:cNvPr id="4" name="Picture 3">
            <a:extLst>
              <a:ext uri="{FF2B5EF4-FFF2-40B4-BE49-F238E27FC236}">
                <a16:creationId xmlns:a16="http://schemas.microsoft.com/office/drawing/2014/main" id="{FF543DA2-D771-7F92-CC9D-A015572BCAAB}"/>
              </a:ext>
            </a:extLst>
          </p:cNvPr>
          <p:cNvPicPr>
            <a:picLocks noChangeAspect="1"/>
          </p:cNvPicPr>
          <p:nvPr/>
        </p:nvPicPr>
        <p:blipFill>
          <a:blip r:embed="rId4"/>
          <a:srcRect t="9025" r="4" b="4"/>
          <a:stretch>
            <a:fillRect/>
          </a:stretch>
        </p:blipFill>
        <p:spPr>
          <a:xfrm>
            <a:off x="4062897" y="4533900"/>
            <a:ext cx="4087454" cy="2324100"/>
          </a:xfrm>
          <a:prstGeom prst="rect">
            <a:avLst/>
          </a:prstGeom>
        </p:spPr>
      </p:pic>
      <p:pic>
        <p:nvPicPr>
          <p:cNvPr id="5" name="Picture 4">
            <a:extLst>
              <a:ext uri="{FF2B5EF4-FFF2-40B4-BE49-F238E27FC236}">
                <a16:creationId xmlns:a16="http://schemas.microsoft.com/office/drawing/2014/main" id="{2C277C7C-6DF8-4906-5272-FA392226AE3D}"/>
              </a:ext>
            </a:extLst>
          </p:cNvPr>
          <p:cNvPicPr>
            <a:picLocks noChangeAspect="1"/>
          </p:cNvPicPr>
          <p:nvPr/>
        </p:nvPicPr>
        <p:blipFill>
          <a:blip r:embed="rId5"/>
          <a:srcRect r="2251" b="-3"/>
          <a:stretch>
            <a:fillRect/>
          </a:stretch>
        </p:blipFill>
        <p:spPr>
          <a:xfrm>
            <a:off x="19052" y="4533900"/>
            <a:ext cx="4038599" cy="2324100"/>
          </a:xfrm>
          <a:prstGeom prst="rect">
            <a:avLst/>
          </a:prstGeom>
        </p:spPr>
      </p:pic>
    </p:spTree>
    <p:custDataLst>
      <p:tags r:id="rId1"/>
    </p:custDataLst>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4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4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 Greece ...">
            <a:extLst>
              <a:ext uri="{FF2B5EF4-FFF2-40B4-BE49-F238E27FC236}">
                <a16:creationId xmlns:a16="http://schemas.microsoft.com/office/drawing/2014/main" id="{58832332-4F31-2EE8-3879-72B2BF7C7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 y="578400"/>
            <a:ext cx="12004453" cy="6279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4976B2-1712-6AFF-1B9D-BCE8325717C0}"/>
              </a:ext>
            </a:extLst>
          </p:cNvPr>
          <p:cNvSpPr txBox="1"/>
          <p:nvPr/>
        </p:nvSpPr>
        <p:spPr>
          <a:xfrm>
            <a:off x="4141076" y="1198180"/>
            <a:ext cx="6417318" cy="1938992"/>
          </a:xfrm>
          <a:prstGeom prst="rect">
            <a:avLst/>
          </a:prstGeom>
          <a:noFill/>
        </p:spPr>
        <p:txBody>
          <a:bodyPr wrap="square">
            <a:spAutoFit/>
          </a:bodyPr>
          <a:lstStyle/>
          <a:p>
            <a:pPr algn="r"/>
            <a:r>
              <a:rPr lang="en-US" sz="6000" b="1" dirty="0"/>
              <a:t>Meet your</a:t>
            </a:r>
          </a:p>
          <a:p>
            <a:pPr algn="r"/>
            <a:r>
              <a:rPr lang="en-US" sz="6000" b="1" dirty="0"/>
              <a:t>fellow pilgrims!</a:t>
            </a:r>
            <a:endParaRPr lang="en-US" sz="4800" b="1" dirty="0"/>
          </a:p>
        </p:txBody>
      </p:sp>
    </p:spTree>
    <p:extLst>
      <p:ext uri="{BB962C8B-B14F-4D97-AF65-F5344CB8AC3E}">
        <p14:creationId xmlns:p14="http://schemas.microsoft.com/office/powerpoint/2010/main" val="392751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D5A61D-E06E-9B63-520B-B399244C03DE}"/>
              </a:ext>
            </a:extLst>
          </p:cNvPr>
          <p:cNvSpPr txBox="1"/>
          <p:nvPr/>
        </p:nvSpPr>
        <p:spPr>
          <a:xfrm>
            <a:off x="373223" y="958530"/>
            <a:ext cx="11734800" cy="5708486"/>
          </a:xfrm>
          <a:prstGeom prst="rect">
            <a:avLst/>
          </a:prstGeom>
          <a:noFill/>
        </p:spPr>
        <p:txBody>
          <a:bodyPr wrap="square">
            <a:spAutoFit/>
          </a:bodyPr>
          <a:lstStyle/>
          <a:p>
            <a:r>
              <a:rPr lang="en-US" sz="5400" b="1" dirty="0"/>
              <a:t>Electricity:</a:t>
            </a:r>
          </a:p>
          <a:p>
            <a:endParaRPr lang="en-US" dirty="0"/>
          </a:p>
          <a:p>
            <a:pPr marL="571500" indent="-571500">
              <a:lnSpc>
                <a:spcPct val="150000"/>
              </a:lnSpc>
              <a:buFont typeface="Wingdings" panose="05000000000000000000" pitchFamily="2" charset="2"/>
              <a:buChar char="Ø"/>
            </a:pPr>
            <a:r>
              <a:rPr lang="en-US" sz="4000" dirty="0"/>
              <a:t>Europe’s electricity is 230 Volt 50hz.</a:t>
            </a:r>
          </a:p>
          <a:p>
            <a:pPr marL="571500" indent="-571500">
              <a:lnSpc>
                <a:spcPct val="150000"/>
              </a:lnSpc>
              <a:buFont typeface="Wingdings" panose="05000000000000000000" pitchFamily="2" charset="2"/>
              <a:buChar char="Ø"/>
            </a:pPr>
            <a:r>
              <a:rPr lang="en-US" sz="4000" dirty="0"/>
              <a:t>Your electronics need a </a:t>
            </a:r>
            <a:r>
              <a:rPr lang="en-US" sz="4000" b="1" dirty="0"/>
              <a:t>power adapter/converter</a:t>
            </a:r>
          </a:p>
          <a:p>
            <a:pPr marL="571500" indent="-571500">
              <a:lnSpc>
                <a:spcPct val="150000"/>
              </a:lnSpc>
              <a:buFont typeface="Wingdings" panose="05000000000000000000" pitchFamily="2" charset="2"/>
              <a:buChar char="Ø"/>
            </a:pPr>
            <a:r>
              <a:rPr lang="en-US" sz="4000" dirty="0"/>
              <a:t>You will need a 2-prong adapter for your electronic items, which will fit into European outlets with two/three holes. </a:t>
            </a:r>
          </a:p>
        </p:txBody>
      </p:sp>
      <p:pic>
        <p:nvPicPr>
          <p:cNvPr id="4" name="Picture 3">
            <a:extLst>
              <a:ext uri="{FF2B5EF4-FFF2-40B4-BE49-F238E27FC236}">
                <a16:creationId xmlns:a16="http://schemas.microsoft.com/office/drawing/2014/main" id="{5FDABFBC-3E09-7D83-9E03-0CC4F2821177}"/>
              </a:ext>
            </a:extLst>
          </p:cNvPr>
          <p:cNvPicPr>
            <a:picLocks noChangeAspect="1"/>
          </p:cNvPicPr>
          <p:nvPr/>
        </p:nvPicPr>
        <p:blipFill>
          <a:blip r:embed="rId2"/>
          <a:stretch>
            <a:fillRect/>
          </a:stretch>
        </p:blipFill>
        <p:spPr>
          <a:xfrm>
            <a:off x="7010400" y="190984"/>
            <a:ext cx="4146224" cy="2174452"/>
          </a:xfrm>
          <a:prstGeom prst="rect">
            <a:avLst/>
          </a:prstGeom>
        </p:spPr>
      </p:pic>
    </p:spTree>
    <p:extLst>
      <p:ext uri="{BB962C8B-B14F-4D97-AF65-F5344CB8AC3E}">
        <p14:creationId xmlns:p14="http://schemas.microsoft.com/office/powerpoint/2010/main" val="1980359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AC36-91C9-84E2-F699-842FEDAE7B48}"/>
              </a:ext>
            </a:extLst>
          </p:cNvPr>
          <p:cNvSpPr txBox="1"/>
          <p:nvPr/>
        </p:nvSpPr>
        <p:spPr>
          <a:xfrm>
            <a:off x="336528" y="893466"/>
            <a:ext cx="11264381" cy="6124754"/>
          </a:xfrm>
          <a:prstGeom prst="rect">
            <a:avLst/>
          </a:prstGeom>
          <a:noFill/>
        </p:spPr>
        <p:txBody>
          <a:bodyPr wrap="square">
            <a:spAutoFit/>
          </a:bodyPr>
          <a:lstStyle/>
          <a:p>
            <a:r>
              <a:rPr lang="en-US" sz="4800" dirty="0"/>
              <a:t>Plug adapters vs converters</a:t>
            </a:r>
          </a:p>
          <a:p>
            <a:endParaRPr lang="en-US" sz="3200" dirty="0"/>
          </a:p>
          <a:p>
            <a:r>
              <a:rPr lang="en-US" sz="3200" dirty="0"/>
              <a:t>The USA operates on 110 volts</a:t>
            </a:r>
          </a:p>
          <a:p>
            <a:endParaRPr lang="en-US" sz="3200" dirty="0"/>
          </a:p>
          <a:p>
            <a:r>
              <a:rPr lang="en-US" sz="3200" dirty="0"/>
              <a:t>Most of Europe operates on 220 volts</a:t>
            </a:r>
          </a:p>
          <a:p>
            <a:endParaRPr lang="en-US" sz="3200" dirty="0"/>
          </a:p>
          <a:p>
            <a:endParaRPr lang="en-US" sz="3200" b="1" dirty="0"/>
          </a:p>
          <a:p>
            <a:r>
              <a:rPr lang="en-US" sz="4000" b="1" dirty="0"/>
              <a:t>Adapters</a:t>
            </a:r>
            <a:r>
              <a:rPr lang="en-US" sz="4000" dirty="0"/>
              <a:t> help the plugs fit into the outlet</a:t>
            </a:r>
          </a:p>
          <a:p>
            <a:endParaRPr lang="en-US" sz="4000" b="1" dirty="0"/>
          </a:p>
          <a:p>
            <a:r>
              <a:rPr lang="en-US" sz="4000" b="1" dirty="0"/>
              <a:t>Converters</a:t>
            </a:r>
            <a:r>
              <a:rPr lang="en-US" sz="4000" dirty="0"/>
              <a:t> change the voltage of the electricity</a:t>
            </a:r>
          </a:p>
          <a:p>
            <a:endParaRPr lang="en-US" sz="3200" dirty="0"/>
          </a:p>
        </p:txBody>
      </p:sp>
      <p:pic>
        <p:nvPicPr>
          <p:cNvPr id="4" name="Picture 3">
            <a:extLst>
              <a:ext uri="{FF2B5EF4-FFF2-40B4-BE49-F238E27FC236}">
                <a16:creationId xmlns:a16="http://schemas.microsoft.com/office/drawing/2014/main" id="{D3E11E58-FF49-5679-C89A-4B9E8D2AFFC4}"/>
              </a:ext>
            </a:extLst>
          </p:cNvPr>
          <p:cNvPicPr>
            <a:picLocks noChangeAspect="1"/>
          </p:cNvPicPr>
          <p:nvPr/>
        </p:nvPicPr>
        <p:blipFill>
          <a:blip r:embed="rId2"/>
          <a:srcRect t="21121" b="22223"/>
          <a:stretch/>
        </p:blipFill>
        <p:spPr>
          <a:xfrm>
            <a:off x="7360440" y="1633928"/>
            <a:ext cx="4240469" cy="2441534"/>
          </a:xfrm>
          <a:prstGeom prst="rect">
            <a:avLst/>
          </a:prstGeom>
        </p:spPr>
      </p:pic>
    </p:spTree>
    <p:extLst>
      <p:ext uri="{BB962C8B-B14F-4D97-AF65-F5344CB8AC3E}">
        <p14:creationId xmlns:p14="http://schemas.microsoft.com/office/powerpoint/2010/main" val="275084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03B66-1184-38C8-7789-AE324D5C2C42}"/>
              </a:ext>
            </a:extLst>
          </p:cNvPr>
          <p:cNvPicPr>
            <a:picLocks noChangeAspect="1"/>
          </p:cNvPicPr>
          <p:nvPr/>
        </p:nvPicPr>
        <p:blipFill>
          <a:blip r:embed="rId2"/>
          <a:stretch>
            <a:fillRect/>
          </a:stretch>
        </p:blipFill>
        <p:spPr>
          <a:xfrm>
            <a:off x="4828479" y="1776841"/>
            <a:ext cx="6520956" cy="3209088"/>
          </a:xfrm>
          <a:prstGeom prst="rect">
            <a:avLst/>
          </a:prstGeom>
        </p:spPr>
      </p:pic>
      <p:sp>
        <p:nvSpPr>
          <p:cNvPr id="4" name="TextBox 3">
            <a:extLst>
              <a:ext uri="{FF2B5EF4-FFF2-40B4-BE49-F238E27FC236}">
                <a16:creationId xmlns:a16="http://schemas.microsoft.com/office/drawing/2014/main" id="{663AE2F3-111F-5E5A-D70D-AD2F8B7B758E}"/>
              </a:ext>
            </a:extLst>
          </p:cNvPr>
          <p:cNvSpPr txBox="1"/>
          <p:nvPr/>
        </p:nvSpPr>
        <p:spPr>
          <a:xfrm>
            <a:off x="992459" y="1115122"/>
            <a:ext cx="5798634" cy="1323439"/>
          </a:xfrm>
          <a:prstGeom prst="rect">
            <a:avLst/>
          </a:prstGeom>
          <a:noFill/>
        </p:spPr>
        <p:txBody>
          <a:bodyPr wrap="square" rtlCol="0">
            <a:spAutoFit/>
          </a:bodyPr>
          <a:lstStyle/>
          <a:p>
            <a:r>
              <a:rPr lang="en-US" sz="8000" dirty="0"/>
              <a:t>Adapter</a:t>
            </a:r>
            <a:endParaRPr lang="en-US" sz="4800" dirty="0"/>
          </a:p>
        </p:txBody>
      </p:sp>
      <p:sp>
        <p:nvSpPr>
          <p:cNvPr id="6" name="TextBox 5">
            <a:extLst>
              <a:ext uri="{FF2B5EF4-FFF2-40B4-BE49-F238E27FC236}">
                <a16:creationId xmlns:a16="http://schemas.microsoft.com/office/drawing/2014/main" id="{CD1F34C9-96D2-2A94-7ED9-4C7ECE7453CA}"/>
              </a:ext>
            </a:extLst>
          </p:cNvPr>
          <p:cNvSpPr txBox="1"/>
          <p:nvPr/>
        </p:nvSpPr>
        <p:spPr>
          <a:xfrm>
            <a:off x="844705" y="5742878"/>
            <a:ext cx="11053645" cy="923330"/>
          </a:xfrm>
          <a:prstGeom prst="rect">
            <a:avLst/>
          </a:prstGeom>
          <a:noFill/>
        </p:spPr>
        <p:txBody>
          <a:bodyPr wrap="square">
            <a:spAutoFit/>
          </a:bodyPr>
          <a:lstStyle/>
          <a:p>
            <a:r>
              <a:rPr lang="en-US" dirty="0">
                <a:hlinkClick r:id="rId3"/>
              </a:rPr>
              <a:t>https://www.amazon.com/s?k=european+travel+power+converter&amp;i=tools&amp;crid=1V2S2NQ5VG1CN&amp;sprefix=european+travel+power+converter%2Ctools%2C82&amp;ref=nb_sb_noss_1</a:t>
            </a:r>
            <a:endParaRPr lang="en-US" dirty="0"/>
          </a:p>
          <a:p>
            <a:endParaRPr lang="en-US" dirty="0"/>
          </a:p>
        </p:txBody>
      </p:sp>
    </p:spTree>
    <p:extLst>
      <p:ext uri="{BB962C8B-B14F-4D97-AF65-F5344CB8AC3E}">
        <p14:creationId xmlns:p14="http://schemas.microsoft.com/office/powerpoint/2010/main" val="286374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C5D9A2-825B-AF48-2907-F076E222F329}"/>
              </a:ext>
            </a:extLst>
          </p:cNvPr>
          <p:cNvPicPr>
            <a:picLocks noChangeAspect="1"/>
          </p:cNvPicPr>
          <p:nvPr/>
        </p:nvPicPr>
        <p:blipFill>
          <a:blip r:embed="rId2"/>
          <a:stretch>
            <a:fillRect/>
          </a:stretch>
        </p:blipFill>
        <p:spPr>
          <a:xfrm>
            <a:off x="357344" y="1098930"/>
            <a:ext cx="4437680" cy="4404124"/>
          </a:xfrm>
          <a:prstGeom prst="rect">
            <a:avLst/>
          </a:prstGeom>
        </p:spPr>
      </p:pic>
      <p:pic>
        <p:nvPicPr>
          <p:cNvPr id="3" name="Picture 2">
            <a:extLst>
              <a:ext uri="{FF2B5EF4-FFF2-40B4-BE49-F238E27FC236}">
                <a16:creationId xmlns:a16="http://schemas.microsoft.com/office/drawing/2014/main" id="{0EA414E2-CE8D-7101-DE37-1443E9794DFD}"/>
              </a:ext>
            </a:extLst>
          </p:cNvPr>
          <p:cNvPicPr>
            <a:picLocks noChangeAspect="1"/>
          </p:cNvPicPr>
          <p:nvPr/>
        </p:nvPicPr>
        <p:blipFill>
          <a:blip r:embed="rId3"/>
          <a:stretch>
            <a:fillRect/>
          </a:stretch>
        </p:blipFill>
        <p:spPr>
          <a:xfrm>
            <a:off x="5433848" y="837853"/>
            <a:ext cx="6138042" cy="4731014"/>
          </a:xfrm>
          <a:prstGeom prst="rect">
            <a:avLst/>
          </a:prstGeom>
        </p:spPr>
      </p:pic>
      <p:pic>
        <p:nvPicPr>
          <p:cNvPr id="4" name="Picture 3">
            <a:extLst>
              <a:ext uri="{FF2B5EF4-FFF2-40B4-BE49-F238E27FC236}">
                <a16:creationId xmlns:a16="http://schemas.microsoft.com/office/drawing/2014/main" id="{F43F6B49-D648-A957-664D-D33978B0F471}"/>
              </a:ext>
            </a:extLst>
          </p:cNvPr>
          <p:cNvPicPr>
            <a:picLocks noChangeAspect="1"/>
          </p:cNvPicPr>
          <p:nvPr/>
        </p:nvPicPr>
        <p:blipFill>
          <a:blip r:embed="rId4"/>
          <a:stretch>
            <a:fillRect/>
          </a:stretch>
        </p:blipFill>
        <p:spPr>
          <a:xfrm>
            <a:off x="2799295" y="5503054"/>
            <a:ext cx="6273328" cy="963251"/>
          </a:xfrm>
          <a:prstGeom prst="rect">
            <a:avLst/>
          </a:prstGeom>
        </p:spPr>
      </p:pic>
    </p:spTree>
    <p:extLst>
      <p:ext uri="{BB962C8B-B14F-4D97-AF65-F5344CB8AC3E}">
        <p14:creationId xmlns:p14="http://schemas.microsoft.com/office/powerpoint/2010/main" val="386221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52B0-E024-3D2B-C6EA-3067B0268C58}"/>
              </a:ext>
            </a:extLst>
          </p:cNvPr>
          <p:cNvSpPr>
            <a:spLocks noGrp="1"/>
          </p:cNvSpPr>
          <p:nvPr>
            <p:ph type="title"/>
          </p:nvPr>
        </p:nvSpPr>
        <p:spPr>
          <a:xfrm>
            <a:off x="1650380" y="702156"/>
            <a:ext cx="3601844" cy="1188720"/>
          </a:xfrm>
        </p:spPr>
        <p:txBody>
          <a:bodyPr>
            <a:normAutofit/>
          </a:bodyPr>
          <a:lstStyle/>
          <a:p>
            <a:r>
              <a:rPr lang="en-US" sz="7200" dirty="0"/>
              <a:t>money</a:t>
            </a:r>
          </a:p>
        </p:txBody>
      </p:sp>
      <p:sp>
        <p:nvSpPr>
          <p:cNvPr id="4" name="TextBox 3">
            <a:extLst>
              <a:ext uri="{FF2B5EF4-FFF2-40B4-BE49-F238E27FC236}">
                <a16:creationId xmlns:a16="http://schemas.microsoft.com/office/drawing/2014/main" id="{BA022C85-7ECC-1762-9C8F-83239297A0FE}"/>
              </a:ext>
            </a:extLst>
          </p:cNvPr>
          <p:cNvSpPr txBox="1"/>
          <p:nvPr/>
        </p:nvSpPr>
        <p:spPr>
          <a:xfrm>
            <a:off x="581193" y="2029522"/>
            <a:ext cx="6800914" cy="2862322"/>
          </a:xfrm>
          <a:prstGeom prst="rect">
            <a:avLst/>
          </a:prstGeom>
          <a:noFill/>
        </p:spPr>
        <p:txBody>
          <a:bodyPr wrap="square" rtlCol="0">
            <a:spAutoFit/>
          </a:bodyPr>
          <a:lstStyle/>
          <a:p>
            <a:r>
              <a:rPr lang="en-US" sz="3600" dirty="0">
                <a:solidFill>
                  <a:srgbClr val="1F1F1F"/>
                </a:solidFill>
                <a:latin typeface="Google Sans"/>
              </a:rPr>
              <a:t>Europe’</a:t>
            </a:r>
            <a:r>
              <a:rPr lang="en-US" sz="3600" b="0" i="0" dirty="0">
                <a:solidFill>
                  <a:srgbClr val="1F1F1F"/>
                </a:solidFill>
                <a:effectLst/>
                <a:latin typeface="Google Sans"/>
              </a:rPr>
              <a:t>s currency is the </a:t>
            </a:r>
            <a:r>
              <a:rPr lang="en-US" sz="3600" b="0" i="0" dirty="0">
                <a:solidFill>
                  <a:srgbClr val="040C28"/>
                </a:solidFill>
                <a:effectLst/>
                <a:latin typeface="Google Sans"/>
              </a:rPr>
              <a:t>euro (€)</a:t>
            </a:r>
            <a:r>
              <a:rPr lang="en-US" sz="3600" b="0" i="0" dirty="0">
                <a:solidFill>
                  <a:srgbClr val="1F1F1F"/>
                </a:solidFill>
                <a:effectLst/>
                <a:latin typeface="Google Sans"/>
              </a:rPr>
              <a:t>. All major credit cards are widely accepted in Europe, though some establishments do not accept American Express and Diners.</a:t>
            </a:r>
            <a:endParaRPr lang="en-US" sz="3600" dirty="0"/>
          </a:p>
        </p:txBody>
      </p:sp>
      <p:pic>
        <p:nvPicPr>
          <p:cNvPr id="7" name="Picture 6">
            <a:extLst>
              <a:ext uri="{FF2B5EF4-FFF2-40B4-BE49-F238E27FC236}">
                <a16:creationId xmlns:a16="http://schemas.microsoft.com/office/drawing/2014/main" id="{3FC37679-4E27-B038-E665-DB71FC6C0E92}"/>
              </a:ext>
            </a:extLst>
          </p:cNvPr>
          <p:cNvPicPr>
            <a:picLocks noChangeAspect="1"/>
          </p:cNvPicPr>
          <p:nvPr/>
        </p:nvPicPr>
        <p:blipFill>
          <a:blip r:embed="rId2"/>
          <a:stretch>
            <a:fillRect/>
          </a:stretch>
        </p:blipFill>
        <p:spPr>
          <a:xfrm>
            <a:off x="7705493" y="702156"/>
            <a:ext cx="4070195" cy="4588220"/>
          </a:xfrm>
          <a:prstGeom prst="rect">
            <a:avLst/>
          </a:prstGeom>
        </p:spPr>
      </p:pic>
      <p:pic>
        <p:nvPicPr>
          <p:cNvPr id="8" name="Picture 7">
            <a:extLst>
              <a:ext uri="{FF2B5EF4-FFF2-40B4-BE49-F238E27FC236}">
                <a16:creationId xmlns:a16="http://schemas.microsoft.com/office/drawing/2014/main" id="{F63EACF3-6512-2547-2F7A-FB30963EE8C0}"/>
              </a:ext>
            </a:extLst>
          </p:cNvPr>
          <p:cNvPicPr>
            <a:picLocks noChangeAspect="1"/>
          </p:cNvPicPr>
          <p:nvPr/>
        </p:nvPicPr>
        <p:blipFill>
          <a:blip r:embed="rId3"/>
          <a:stretch>
            <a:fillRect/>
          </a:stretch>
        </p:blipFill>
        <p:spPr>
          <a:xfrm>
            <a:off x="6205281" y="4263947"/>
            <a:ext cx="2677038" cy="2052858"/>
          </a:xfrm>
          <a:prstGeom prst="rect">
            <a:avLst/>
          </a:prstGeom>
        </p:spPr>
      </p:pic>
      <p:sp>
        <p:nvSpPr>
          <p:cNvPr id="9" name="TextBox 8">
            <a:extLst>
              <a:ext uri="{FF2B5EF4-FFF2-40B4-BE49-F238E27FC236}">
                <a16:creationId xmlns:a16="http://schemas.microsoft.com/office/drawing/2014/main" id="{2B614566-2B7D-3465-1AC5-03C3C0C5ECAA}"/>
              </a:ext>
            </a:extLst>
          </p:cNvPr>
          <p:cNvSpPr txBox="1"/>
          <p:nvPr/>
        </p:nvSpPr>
        <p:spPr>
          <a:xfrm>
            <a:off x="401444" y="5040351"/>
            <a:ext cx="5107258" cy="1077218"/>
          </a:xfrm>
          <a:prstGeom prst="rect">
            <a:avLst/>
          </a:prstGeom>
          <a:noFill/>
        </p:spPr>
        <p:txBody>
          <a:bodyPr wrap="square" rtlCol="0">
            <a:spAutoFit/>
          </a:bodyPr>
          <a:lstStyle/>
          <a:p>
            <a:pPr algn="ctr"/>
            <a:r>
              <a:rPr lang="en-US" sz="3200" dirty="0">
                <a:solidFill>
                  <a:srgbClr val="FF0000"/>
                </a:solidFill>
              </a:rPr>
              <a:t>You can purchase Euros (currency) through your bank</a:t>
            </a:r>
          </a:p>
        </p:txBody>
      </p:sp>
    </p:spTree>
    <p:extLst>
      <p:ext uri="{BB962C8B-B14F-4D97-AF65-F5344CB8AC3E}">
        <p14:creationId xmlns:p14="http://schemas.microsoft.com/office/powerpoint/2010/main" val="218582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A86A-DCE8-ACD6-300C-7D8D6F0D3CC3}"/>
              </a:ext>
            </a:extLst>
          </p:cNvPr>
          <p:cNvSpPr>
            <a:spLocks noGrp="1"/>
          </p:cNvSpPr>
          <p:nvPr>
            <p:ph type="title"/>
          </p:nvPr>
        </p:nvSpPr>
        <p:spPr>
          <a:xfrm>
            <a:off x="581192" y="702156"/>
            <a:ext cx="11029616" cy="937072"/>
          </a:xfrm>
        </p:spPr>
        <p:txBody>
          <a:bodyPr>
            <a:normAutofit/>
          </a:bodyPr>
          <a:lstStyle/>
          <a:p>
            <a:r>
              <a:rPr lang="en-US" sz="5400" b="1" dirty="0"/>
              <a:t>Exchange rate  $1 =</a:t>
            </a:r>
          </a:p>
        </p:txBody>
      </p:sp>
      <p:graphicFrame>
        <p:nvGraphicFramePr>
          <p:cNvPr id="4" name="Content Placeholder 3">
            <a:extLst>
              <a:ext uri="{FF2B5EF4-FFF2-40B4-BE49-F238E27FC236}">
                <a16:creationId xmlns:a16="http://schemas.microsoft.com/office/drawing/2014/main" id="{C186A834-58C5-45DF-1BE1-2AF43B74050C}"/>
              </a:ext>
            </a:extLst>
          </p:cNvPr>
          <p:cNvGraphicFramePr>
            <a:graphicFrameLocks noGrp="1"/>
          </p:cNvGraphicFramePr>
          <p:nvPr>
            <p:ph idx="1"/>
            <p:extLst>
              <p:ext uri="{D42A27DB-BD31-4B8C-83A1-F6EECF244321}">
                <p14:modId xmlns:p14="http://schemas.microsoft.com/office/powerpoint/2010/main" val="117654611"/>
              </p:ext>
            </p:extLst>
          </p:nvPr>
        </p:nvGraphicFramePr>
        <p:xfrm>
          <a:off x="6452836" y="1639228"/>
          <a:ext cx="4835274" cy="2922260"/>
        </p:xfrm>
        <a:graphic>
          <a:graphicData uri="http://schemas.openxmlformats.org/drawingml/2006/table">
            <a:tbl>
              <a:tblPr/>
              <a:tblGrid>
                <a:gridCol w="2417637">
                  <a:extLst>
                    <a:ext uri="{9D8B030D-6E8A-4147-A177-3AD203B41FA5}">
                      <a16:colId xmlns:a16="http://schemas.microsoft.com/office/drawing/2014/main" val="895130824"/>
                    </a:ext>
                  </a:extLst>
                </a:gridCol>
                <a:gridCol w="2417637">
                  <a:extLst>
                    <a:ext uri="{9D8B030D-6E8A-4147-A177-3AD203B41FA5}">
                      <a16:colId xmlns:a16="http://schemas.microsoft.com/office/drawing/2014/main" val="1468410836"/>
                    </a:ext>
                  </a:extLst>
                </a:gridCol>
              </a:tblGrid>
              <a:tr h="584452">
                <a:tc>
                  <a:txBody>
                    <a:bodyPr/>
                    <a:lstStyle/>
                    <a:p>
                      <a:pPr algn="l" fontAlgn="t"/>
                      <a:r>
                        <a:rPr lang="en-US" sz="2400" b="1">
                          <a:effectLst/>
                        </a:rPr>
                        <a:t>EUR</a:t>
                      </a:r>
                    </a:p>
                  </a:txBody>
                  <a:tcPr marR="76200" marT="60960" marB="60960">
                    <a:lnL>
                      <a:noFill/>
                    </a:lnL>
                    <a:lnR>
                      <a:noFill/>
                    </a:lnR>
                    <a:lnT>
                      <a:noFill/>
                    </a:lnT>
                    <a:lnB>
                      <a:noFill/>
                    </a:lnB>
                    <a:noFill/>
                  </a:tcPr>
                </a:tc>
                <a:tc>
                  <a:txBody>
                    <a:bodyPr/>
                    <a:lstStyle/>
                    <a:p>
                      <a:pPr algn="l" fontAlgn="t"/>
                      <a:r>
                        <a:rPr lang="en-US" sz="2400" b="1">
                          <a:effectLst/>
                        </a:rPr>
                        <a:t>USD</a:t>
                      </a:r>
                    </a:p>
                  </a:txBody>
                  <a:tcPr marL="76200" marR="76200" marT="60960" marB="60960">
                    <a:lnL>
                      <a:noFill/>
                    </a:lnL>
                    <a:lnR>
                      <a:noFill/>
                    </a:lnR>
                    <a:lnT>
                      <a:noFill/>
                    </a:lnT>
                    <a:lnB>
                      <a:noFill/>
                    </a:lnB>
                    <a:noFill/>
                  </a:tcPr>
                </a:tc>
                <a:extLst>
                  <a:ext uri="{0D108BD9-81ED-4DB2-BD59-A6C34878D82A}">
                    <a16:rowId xmlns:a16="http://schemas.microsoft.com/office/drawing/2014/main" val="558513107"/>
                  </a:ext>
                </a:extLst>
              </a:tr>
              <a:tr h="584452">
                <a:tc>
                  <a:txBody>
                    <a:bodyPr/>
                    <a:lstStyle/>
                    <a:p>
                      <a:r>
                        <a:rPr lang="en-US" sz="2400">
                          <a:effectLst/>
                        </a:rPr>
                        <a:t>1 EUR</a:t>
                      </a:r>
                    </a:p>
                  </a:txBody>
                  <a:tcPr marR="76200" marT="60960" marB="60960" anchor="ctr">
                    <a:lnL>
                      <a:noFill/>
                    </a:lnL>
                    <a:lnR>
                      <a:noFill/>
                    </a:lnR>
                    <a:lnT>
                      <a:noFill/>
                    </a:lnT>
                    <a:lnB>
                      <a:noFill/>
                    </a:lnB>
                    <a:noFill/>
                  </a:tcPr>
                </a:tc>
                <a:tc>
                  <a:txBody>
                    <a:bodyPr/>
                    <a:lstStyle/>
                    <a:p>
                      <a:r>
                        <a:rPr lang="en-US" sz="2400" dirty="0">
                          <a:effectLst/>
                        </a:rPr>
                        <a:t>1.19 USD</a:t>
                      </a:r>
                    </a:p>
                  </a:txBody>
                  <a:tcPr marL="76200" marR="76200" marT="60960" marB="60960" anchor="ctr">
                    <a:lnL>
                      <a:noFill/>
                    </a:lnL>
                    <a:lnR>
                      <a:noFill/>
                    </a:lnR>
                    <a:lnT>
                      <a:noFill/>
                    </a:lnT>
                    <a:lnB>
                      <a:noFill/>
                    </a:lnB>
                    <a:noFill/>
                  </a:tcPr>
                </a:tc>
                <a:extLst>
                  <a:ext uri="{0D108BD9-81ED-4DB2-BD59-A6C34878D82A}">
                    <a16:rowId xmlns:a16="http://schemas.microsoft.com/office/drawing/2014/main" val="889401912"/>
                  </a:ext>
                </a:extLst>
              </a:tr>
              <a:tr h="584452">
                <a:tc>
                  <a:txBody>
                    <a:bodyPr/>
                    <a:lstStyle/>
                    <a:p>
                      <a:r>
                        <a:rPr lang="en-US" sz="2400" dirty="0">
                          <a:effectLst/>
                        </a:rPr>
                        <a:t>10 EUR</a:t>
                      </a:r>
                    </a:p>
                  </a:txBody>
                  <a:tcPr marR="76200" marT="60960" marB="60960" anchor="ctr">
                    <a:lnL>
                      <a:noFill/>
                    </a:lnL>
                    <a:lnR>
                      <a:noFill/>
                    </a:lnR>
                    <a:lnT>
                      <a:noFill/>
                    </a:lnT>
                    <a:lnB>
                      <a:noFill/>
                    </a:lnB>
                    <a:noFill/>
                  </a:tcPr>
                </a:tc>
                <a:tc>
                  <a:txBody>
                    <a:bodyPr/>
                    <a:lstStyle/>
                    <a:p>
                      <a:r>
                        <a:rPr lang="en-US" sz="2400" dirty="0">
                          <a:effectLst/>
                        </a:rPr>
                        <a:t>11.92 USD</a:t>
                      </a:r>
                    </a:p>
                  </a:txBody>
                  <a:tcPr marL="76200" marR="76200" marT="60960" marB="60960" anchor="ctr">
                    <a:lnL>
                      <a:noFill/>
                    </a:lnL>
                    <a:lnR>
                      <a:noFill/>
                    </a:lnR>
                    <a:lnT>
                      <a:noFill/>
                    </a:lnT>
                    <a:lnB>
                      <a:noFill/>
                    </a:lnB>
                    <a:noFill/>
                  </a:tcPr>
                </a:tc>
                <a:extLst>
                  <a:ext uri="{0D108BD9-81ED-4DB2-BD59-A6C34878D82A}">
                    <a16:rowId xmlns:a16="http://schemas.microsoft.com/office/drawing/2014/main" val="1898149672"/>
                  </a:ext>
                </a:extLst>
              </a:tr>
              <a:tr h="584452">
                <a:tc>
                  <a:txBody>
                    <a:bodyPr/>
                    <a:lstStyle/>
                    <a:p>
                      <a:r>
                        <a:rPr lang="en-US" sz="2400">
                          <a:effectLst/>
                        </a:rPr>
                        <a:t>20 EUR</a:t>
                      </a:r>
                    </a:p>
                  </a:txBody>
                  <a:tcPr marR="76200" marT="60960" marB="60960" anchor="ctr">
                    <a:lnL>
                      <a:noFill/>
                    </a:lnL>
                    <a:lnR>
                      <a:noFill/>
                    </a:lnR>
                    <a:lnT>
                      <a:noFill/>
                    </a:lnT>
                    <a:lnB>
                      <a:noFill/>
                    </a:lnB>
                    <a:noFill/>
                  </a:tcPr>
                </a:tc>
                <a:tc>
                  <a:txBody>
                    <a:bodyPr/>
                    <a:lstStyle/>
                    <a:p>
                      <a:r>
                        <a:rPr lang="en-US" sz="2400" dirty="0">
                          <a:effectLst/>
                        </a:rPr>
                        <a:t>23.84 USD</a:t>
                      </a:r>
                    </a:p>
                  </a:txBody>
                  <a:tcPr marL="76200" marR="76200" marT="60960" marB="60960" anchor="ctr">
                    <a:lnL>
                      <a:noFill/>
                    </a:lnL>
                    <a:lnR>
                      <a:noFill/>
                    </a:lnR>
                    <a:lnT>
                      <a:noFill/>
                    </a:lnT>
                    <a:lnB>
                      <a:noFill/>
                    </a:lnB>
                    <a:noFill/>
                  </a:tcPr>
                </a:tc>
                <a:extLst>
                  <a:ext uri="{0D108BD9-81ED-4DB2-BD59-A6C34878D82A}">
                    <a16:rowId xmlns:a16="http://schemas.microsoft.com/office/drawing/2014/main" val="3647888507"/>
                  </a:ext>
                </a:extLst>
              </a:tr>
              <a:tr h="584452">
                <a:tc>
                  <a:txBody>
                    <a:bodyPr/>
                    <a:lstStyle/>
                    <a:p>
                      <a:r>
                        <a:rPr lang="en-US" sz="2400">
                          <a:effectLst/>
                        </a:rPr>
                        <a:t>50 EUR</a:t>
                      </a:r>
                    </a:p>
                  </a:txBody>
                  <a:tcPr marR="76200" marT="60960" marB="60960" anchor="ctr">
                    <a:lnL>
                      <a:noFill/>
                    </a:lnL>
                    <a:lnR>
                      <a:noFill/>
                    </a:lnR>
                    <a:lnT>
                      <a:noFill/>
                    </a:lnT>
                    <a:lnB>
                      <a:noFill/>
                    </a:lnB>
                    <a:noFill/>
                  </a:tcPr>
                </a:tc>
                <a:tc>
                  <a:txBody>
                    <a:bodyPr/>
                    <a:lstStyle/>
                    <a:p>
                      <a:r>
                        <a:rPr lang="en-US" sz="2400" dirty="0">
                          <a:effectLst/>
                        </a:rPr>
                        <a:t>59.59 USD</a:t>
                      </a:r>
                    </a:p>
                  </a:txBody>
                  <a:tcPr marL="76200" marR="76200" marT="60960" marB="60960" anchor="ctr">
                    <a:lnL>
                      <a:noFill/>
                    </a:lnL>
                    <a:lnR>
                      <a:noFill/>
                    </a:lnR>
                    <a:lnT>
                      <a:noFill/>
                    </a:lnT>
                    <a:lnB>
                      <a:noFill/>
                    </a:lnB>
                    <a:noFill/>
                  </a:tcPr>
                </a:tc>
                <a:extLst>
                  <a:ext uri="{0D108BD9-81ED-4DB2-BD59-A6C34878D82A}">
                    <a16:rowId xmlns:a16="http://schemas.microsoft.com/office/drawing/2014/main" val="2668367987"/>
                  </a:ext>
                </a:extLst>
              </a:tr>
            </a:tbl>
          </a:graphicData>
        </a:graphic>
      </p:graphicFrame>
      <p:sp>
        <p:nvSpPr>
          <p:cNvPr id="5" name="Rectangle 1">
            <a:extLst>
              <a:ext uri="{FF2B5EF4-FFF2-40B4-BE49-F238E27FC236}">
                <a16:creationId xmlns:a16="http://schemas.microsoft.com/office/drawing/2014/main" id="{337FBB00-CAC3-02A3-764A-422A7AC20AC7}"/>
              </a:ext>
            </a:extLst>
          </p:cNvPr>
          <p:cNvSpPr>
            <a:spLocks noChangeArrowheads="1"/>
          </p:cNvSpPr>
          <p:nvPr/>
        </p:nvSpPr>
        <p:spPr bwMode="auto">
          <a:xfrm flipV="1">
            <a:off x="1475086" y="-955021"/>
            <a:ext cx="7233471" cy="6103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F1F1F"/>
                </a:solidFill>
                <a:effectLst/>
                <a:latin typeface="Google Sans"/>
              </a:rPr>
              <a:t>Euros to US Dollars: exchange rates today</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F0628F51-AE88-5067-05B4-8EF53BEDE639}"/>
              </a:ext>
            </a:extLst>
          </p:cNvPr>
          <p:cNvSpPr txBox="1"/>
          <p:nvPr/>
        </p:nvSpPr>
        <p:spPr>
          <a:xfrm>
            <a:off x="1012243" y="2027431"/>
            <a:ext cx="3923901" cy="1754326"/>
          </a:xfrm>
          <a:prstGeom prst="rect">
            <a:avLst/>
          </a:prstGeom>
          <a:noFill/>
        </p:spPr>
        <p:txBody>
          <a:bodyPr wrap="square">
            <a:spAutoFit/>
          </a:bodyPr>
          <a:lstStyle/>
          <a:p>
            <a:r>
              <a:rPr lang="en-US" sz="6600" dirty="0">
                <a:solidFill>
                  <a:srgbClr val="00B050"/>
                </a:solidFill>
              </a:rPr>
              <a:t>0.84 Euro</a:t>
            </a:r>
          </a:p>
          <a:p>
            <a:endParaRPr lang="en-US" dirty="0"/>
          </a:p>
          <a:p>
            <a:r>
              <a:rPr lang="en-US" sz="2400" dirty="0"/>
              <a:t>Jan 29</a:t>
            </a:r>
          </a:p>
        </p:txBody>
      </p:sp>
      <p:sp>
        <p:nvSpPr>
          <p:cNvPr id="9" name="TextBox 8">
            <a:extLst>
              <a:ext uri="{FF2B5EF4-FFF2-40B4-BE49-F238E27FC236}">
                <a16:creationId xmlns:a16="http://schemas.microsoft.com/office/drawing/2014/main" id="{0E5F9022-3B94-C3DD-B1AF-F40E6FD3C580}"/>
              </a:ext>
            </a:extLst>
          </p:cNvPr>
          <p:cNvSpPr txBox="1"/>
          <p:nvPr/>
        </p:nvSpPr>
        <p:spPr>
          <a:xfrm>
            <a:off x="370778" y="4834701"/>
            <a:ext cx="11516422" cy="1077218"/>
          </a:xfrm>
          <a:prstGeom prst="rect">
            <a:avLst/>
          </a:prstGeom>
          <a:noFill/>
        </p:spPr>
        <p:txBody>
          <a:bodyPr wrap="square">
            <a:spAutoFit/>
          </a:bodyPr>
          <a:lstStyle/>
          <a:p>
            <a:pPr algn="ctr"/>
            <a:r>
              <a:rPr lang="en-US" sz="3200" dirty="0">
                <a:solidFill>
                  <a:srgbClr val="0070C0"/>
                </a:solidFill>
              </a:rPr>
              <a:t>It's a good idea to exchange currency before traveling to ensure you have some local currency on-hand when you arrive.</a:t>
            </a:r>
          </a:p>
        </p:txBody>
      </p:sp>
    </p:spTree>
    <p:extLst>
      <p:ext uri="{BB962C8B-B14F-4D97-AF65-F5344CB8AC3E}">
        <p14:creationId xmlns:p14="http://schemas.microsoft.com/office/powerpoint/2010/main" val="3841100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DCF5-9A07-43F7-AC0E-157E0A1FFD2D}"/>
              </a:ext>
            </a:extLst>
          </p:cNvPr>
          <p:cNvSpPr>
            <a:spLocks noGrp="1"/>
          </p:cNvSpPr>
          <p:nvPr>
            <p:ph type="title"/>
          </p:nvPr>
        </p:nvSpPr>
        <p:spPr/>
        <p:txBody>
          <a:bodyPr>
            <a:normAutofit/>
          </a:bodyPr>
          <a:lstStyle/>
          <a:p>
            <a:pPr algn="ctr"/>
            <a:r>
              <a:rPr lang="en-US" sz="6000" b="1" dirty="0"/>
              <a:t>Things to check</a:t>
            </a:r>
            <a:r>
              <a:rPr lang="en-US" sz="6000" dirty="0"/>
              <a:t>:</a:t>
            </a:r>
          </a:p>
        </p:txBody>
      </p:sp>
      <p:sp>
        <p:nvSpPr>
          <p:cNvPr id="3" name="Content Placeholder 2">
            <a:extLst>
              <a:ext uri="{FF2B5EF4-FFF2-40B4-BE49-F238E27FC236}">
                <a16:creationId xmlns:a16="http://schemas.microsoft.com/office/drawing/2014/main" id="{349EE639-68DC-435D-AFC4-255E5D23AA6F}"/>
              </a:ext>
            </a:extLst>
          </p:cNvPr>
          <p:cNvSpPr>
            <a:spLocks noGrp="1"/>
          </p:cNvSpPr>
          <p:nvPr>
            <p:ph idx="1"/>
          </p:nvPr>
        </p:nvSpPr>
        <p:spPr>
          <a:xfrm>
            <a:off x="581191" y="1754659"/>
            <a:ext cx="11029615" cy="4893275"/>
          </a:xfrm>
        </p:spPr>
        <p:txBody>
          <a:bodyPr>
            <a:normAutofit/>
          </a:bodyPr>
          <a:lstStyle/>
          <a:p>
            <a:pPr>
              <a:lnSpc>
                <a:spcPct val="150000"/>
              </a:lnSpc>
            </a:pPr>
            <a:r>
              <a:rPr lang="en-US" sz="2800" dirty="0"/>
              <a:t>Cellular telephone coverage</a:t>
            </a:r>
          </a:p>
          <a:p>
            <a:pPr>
              <a:lnSpc>
                <a:spcPct val="150000"/>
              </a:lnSpc>
            </a:pPr>
            <a:r>
              <a:rPr lang="en-US" sz="2800" dirty="0"/>
              <a:t>Health insurance / coverage</a:t>
            </a:r>
          </a:p>
          <a:p>
            <a:pPr>
              <a:lnSpc>
                <a:spcPct val="150000"/>
              </a:lnSpc>
            </a:pPr>
            <a:r>
              <a:rPr lang="en-US" sz="2800" dirty="0"/>
              <a:t>Debit Cards – PIN issues</a:t>
            </a:r>
          </a:p>
          <a:p>
            <a:pPr>
              <a:lnSpc>
                <a:spcPct val="150000"/>
              </a:lnSpc>
            </a:pPr>
            <a:r>
              <a:rPr lang="en-US" sz="2800" dirty="0"/>
              <a:t>Credit Cards – say no to </a:t>
            </a:r>
            <a:r>
              <a:rPr lang="en-US" sz="2800" i="1" dirty="0"/>
              <a:t>FOREIGN TRANSACTION FEES</a:t>
            </a:r>
          </a:p>
          <a:p>
            <a:pPr>
              <a:lnSpc>
                <a:spcPct val="150000"/>
              </a:lnSpc>
            </a:pPr>
            <a:r>
              <a:rPr lang="en-US" sz="2800" dirty="0"/>
              <a:t>How will you get to and from the airport?</a:t>
            </a:r>
          </a:p>
        </p:txBody>
      </p:sp>
      <p:pic>
        <p:nvPicPr>
          <p:cNvPr id="4" name="Picture 3">
            <a:extLst>
              <a:ext uri="{FF2B5EF4-FFF2-40B4-BE49-F238E27FC236}">
                <a16:creationId xmlns:a16="http://schemas.microsoft.com/office/drawing/2014/main" id="{EA9A16C4-F3D4-4140-C85B-0167F92C5E99}"/>
              </a:ext>
            </a:extLst>
          </p:cNvPr>
          <p:cNvPicPr>
            <a:picLocks noChangeAspect="1"/>
          </p:cNvPicPr>
          <p:nvPr/>
        </p:nvPicPr>
        <p:blipFill>
          <a:blip r:embed="rId2"/>
          <a:stretch>
            <a:fillRect/>
          </a:stretch>
        </p:blipFill>
        <p:spPr>
          <a:xfrm>
            <a:off x="6425844" y="1890876"/>
            <a:ext cx="4341076" cy="2894051"/>
          </a:xfrm>
          <a:prstGeom prst="rect">
            <a:avLst/>
          </a:prstGeom>
        </p:spPr>
      </p:pic>
    </p:spTree>
    <p:extLst>
      <p:ext uri="{BB962C8B-B14F-4D97-AF65-F5344CB8AC3E}">
        <p14:creationId xmlns:p14="http://schemas.microsoft.com/office/powerpoint/2010/main" val="3872993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3171-5A10-861D-CBF3-45B6E66FF692}"/>
              </a:ext>
            </a:extLst>
          </p:cNvPr>
          <p:cNvSpPr>
            <a:spLocks noGrp="1"/>
          </p:cNvSpPr>
          <p:nvPr>
            <p:ph type="title"/>
          </p:nvPr>
        </p:nvSpPr>
        <p:spPr>
          <a:xfrm>
            <a:off x="1322172" y="702156"/>
            <a:ext cx="10288635" cy="1114287"/>
          </a:xfrm>
        </p:spPr>
        <p:txBody>
          <a:bodyPr>
            <a:normAutofit/>
          </a:bodyPr>
          <a:lstStyle/>
          <a:p>
            <a:r>
              <a:rPr lang="en-US" sz="6000" dirty="0"/>
              <a:t>TSA</a:t>
            </a:r>
          </a:p>
        </p:txBody>
      </p:sp>
      <p:sp>
        <p:nvSpPr>
          <p:cNvPr id="3" name="Content Placeholder 2">
            <a:extLst>
              <a:ext uri="{FF2B5EF4-FFF2-40B4-BE49-F238E27FC236}">
                <a16:creationId xmlns:a16="http://schemas.microsoft.com/office/drawing/2014/main" id="{30386BA2-5B0D-9E21-934D-AA527D4E9080}"/>
              </a:ext>
            </a:extLst>
          </p:cNvPr>
          <p:cNvSpPr>
            <a:spLocks noGrp="1"/>
          </p:cNvSpPr>
          <p:nvPr>
            <p:ph idx="1"/>
          </p:nvPr>
        </p:nvSpPr>
        <p:spPr>
          <a:xfrm>
            <a:off x="581192" y="1933091"/>
            <a:ext cx="11029615" cy="3634486"/>
          </a:xfrm>
        </p:spPr>
        <p:txBody>
          <a:bodyPr/>
          <a:lstStyle/>
          <a:p>
            <a:r>
              <a:rPr lang="en-US" sz="5400" dirty="0">
                <a:hlinkClick r:id="rId2"/>
              </a:rPr>
              <a:t>What can I bring?    </a:t>
            </a:r>
            <a:endParaRPr lang="en-US" sz="5400" dirty="0"/>
          </a:p>
          <a:p>
            <a:endParaRPr lang="en-US" sz="5400" dirty="0">
              <a:hlinkClick r:id="rId3"/>
            </a:endParaRPr>
          </a:p>
          <a:p>
            <a:r>
              <a:rPr lang="en-US" sz="5400" dirty="0">
                <a:hlinkClick r:id="rId3"/>
              </a:rPr>
              <a:t>Liquids, Aerosols, and Gels Rule</a:t>
            </a:r>
            <a:endParaRPr lang="en-US" sz="5400" dirty="0"/>
          </a:p>
          <a:p>
            <a:pPr marL="0" indent="0">
              <a:buNone/>
            </a:pPr>
            <a:endParaRPr lang="en-US" dirty="0"/>
          </a:p>
        </p:txBody>
      </p:sp>
      <p:sp>
        <p:nvSpPr>
          <p:cNvPr id="5" name="TextBox 4">
            <a:extLst>
              <a:ext uri="{FF2B5EF4-FFF2-40B4-BE49-F238E27FC236}">
                <a16:creationId xmlns:a16="http://schemas.microsoft.com/office/drawing/2014/main" id="{CA25F96D-B295-AC98-9DED-08F9B51A6F2F}"/>
              </a:ext>
            </a:extLst>
          </p:cNvPr>
          <p:cNvSpPr txBox="1"/>
          <p:nvPr/>
        </p:nvSpPr>
        <p:spPr>
          <a:xfrm>
            <a:off x="1717589" y="5684225"/>
            <a:ext cx="10120184" cy="584775"/>
          </a:xfrm>
          <a:prstGeom prst="rect">
            <a:avLst/>
          </a:prstGeom>
          <a:noFill/>
        </p:spPr>
        <p:txBody>
          <a:bodyPr wrap="square">
            <a:spAutoFit/>
          </a:bodyPr>
          <a:lstStyle/>
          <a:p>
            <a:r>
              <a:rPr lang="en-US" sz="3200" b="1" dirty="0">
                <a:hlinkClick r:id="rId4"/>
              </a:rPr>
              <a:t>Two-minute travel tips from Select International</a:t>
            </a:r>
            <a:endParaRPr lang="en-US" sz="3200" dirty="0"/>
          </a:p>
        </p:txBody>
      </p:sp>
    </p:spTree>
    <p:extLst>
      <p:ext uri="{BB962C8B-B14F-4D97-AF65-F5344CB8AC3E}">
        <p14:creationId xmlns:p14="http://schemas.microsoft.com/office/powerpoint/2010/main" val="3094072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41D96E-2E39-78A0-51BF-02ADE0A13106}"/>
              </a:ext>
            </a:extLst>
          </p:cNvPr>
          <p:cNvPicPr>
            <a:picLocks noChangeAspect="1"/>
          </p:cNvPicPr>
          <p:nvPr/>
        </p:nvPicPr>
        <p:blipFill>
          <a:blip r:embed="rId2"/>
          <a:srcRect l="7542" t="9658" r="10361" b="5162"/>
          <a:stretch>
            <a:fillRect/>
          </a:stretch>
        </p:blipFill>
        <p:spPr>
          <a:xfrm>
            <a:off x="8270776" y="224244"/>
            <a:ext cx="3477276" cy="2405270"/>
          </a:xfrm>
          <a:prstGeom prst="rect">
            <a:avLst/>
          </a:prstGeom>
        </p:spPr>
      </p:pic>
      <p:sp>
        <p:nvSpPr>
          <p:cNvPr id="2" name="Title 1">
            <a:extLst>
              <a:ext uri="{FF2B5EF4-FFF2-40B4-BE49-F238E27FC236}">
                <a16:creationId xmlns:a16="http://schemas.microsoft.com/office/drawing/2014/main" id="{A2C255F3-98E9-0CAD-A287-F0AFB72C94FA}"/>
              </a:ext>
            </a:extLst>
          </p:cNvPr>
          <p:cNvSpPr>
            <a:spLocks noGrp="1"/>
          </p:cNvSpPr>
          <p:nvPr>
            <p:ph type="title"/>
          </p:nvPr>
        </p:nvSpPr>
        <p:spPr>
          <a:xfrm>
            <a:off x="581191" y="702156"/>
            <a:ext cx="7321837" cy="1188720"/>
          </a:xfrm>
        </p:spPr>
        <p:txBody>
          <a:bodyPr>
            <a:normAutofit/>
          </a:bodyPr>
          <a:lstStyle/>
          <a:p>
            <a:r>
              <a:rPr lang="en-US" sz="5400" dirty="0"/>
              <a:t>Luggage / baggage</a:t>
            </a:r>
          </a:p>
        </p:txBody>
      </p:sp>
      <p:sp>
        <p:nvSpPr>
          <p:cNvPr id="3" name="Content Placeholder 2">
            <a:extLst>
              <a:ext uri="{FF2B5EF4-FFF2-40B4-BE49-F238E27FC236}">
                <a16:creationId xmlns:a16="http://schemas.microsoft.com/office/drawing/2014/main" id="{4FCC62BB-A6B0-7E41-C9D0-B776904622B9}"/>
              </a:ext>
            </a:extLst>
          </p:cNvPr>
          <p:cNvSpPr>
            <a:spLocks noGrp="1"/>
          </p:cNvSpPr>
          <p:nvPr>
            <p:ph idx="1"/>
          </p:nvPr>
        </p:nvSpPr>
        <p:spPr>
          <a:xfrm>
            <a:off x="581192" y="1862952"/>
            <a:ext cx="11166860" cy="4180039"/>
          </a:xfrm>
        </p:spPr>
        <p:txBody>
          <a:bodyPr>
            <a:noAutofit/>
          </a:bodyPr>
          <a:lstStyle/>
          <a:p>
            <a:r>
              <a:rPr lang="en-US" sz="2800" dirty="0">
                <a:solidFill>
                  <a:srgbClr val="FF0000"/>
                </a:solidFill>
              </a:rPr>
              <a:t>Checked baggage </a:t>
            </a:r>
            <a:r>
              <a:rPr lang="en-US" sz="2800" dirty="0">
                <a:solidFill>
                  <a:schemeClr val="tx1"/>
                </a:solidFill>
              </a:rPr>
              <a:t>–</a:t>
            </a:r>
            <a:r>
              <a:rPr lang="en-US" sz="2800" dirty="0">
                <a:solidFill>
                  <a:srgbClr val="FF0000"/>
                </a:solidFill>
              </a:rPr>
              <a:t> </a:t>
            </a:r>
            <a:r>
              <a:rPr lang="en-US" sz="2800" dirty="0">
                <a:solidFill>
                  <a:schemeClr val="tx1"/>
                </a:solidFill>
              </a:rPr>
              <a:t>One</a:t>
            </a:r>
            <a:r>
              <a:rPr lang="en-US" sz="2800" dirty="0">
                <a:solidFill>
                  <a:srgbClr val="FF0000"/>
                </a:solidFill>
              </a:rPr>
              <a:t> </a:t>
            </a:r>
            <a:r>
              <a:rPr lang="en-US" sz="2800" b="1" dirty="0"/>
              <a:t>single</a:t>
            </a:r>
            <a:r>
              <a:rPr lang="en-US" sz="2800" dirty="0"/>
              <a:t> piece of baggage </a:t>
            </a:r>
          </a:p>
          <a:p>
            <a:pPr lvl="1"/>
            <a:r>
              <a:rPr lang="en-US" sz="2400" dirty="0"/>
              <a:t>Not more 62 linear inches [height + width + length] in size,  and 50 lbs. for Economy Class and 70 lbs. for Business Class.</a:t>
            </a:r>
          </a:p>
          <a:p>
            <a:r>
              <a:rPr lang="en-US" sz="2800" b="1" dirty="0"/>
              <a:t>One piece </a:t>
            </a:r>
            <a:r>
              <a:rPr lang="en-US" sz="2800" dirty="0"/>
              <a:t>of cabin baggage per passenger </a:t>
            </a:r>
          </a:p>
          <a:p>
            <a:pPr lvl="1"/>
            <a:r>
              <a:rPr lang="en-US" sz="2400" dirty="0"/>
              <a:t>not to exceed 21.7” x 13.8” x 9” in size and 26 lbs. in weight </a:t>
            </a:r>
          </a:p>
          <a:p>
            <a:r>
              <a:rPr lang="en-US" sz="2800" b="1" dirty="0"/>
              <a:t>One personal item </a:t>
            </a:r>
            <a:r>
              <a:rPr lang="en-US" sz="2800" dirty="0"/>
              <a:t>per passenger </a:t>
            </a:r>
          </a:p>
          <a:p>
            <a:pPr lvl="1"/>
            <a:r>
              <a:rPr lang="en-US" sz="2400" dirty="0"/>
              <a:t>not to exceed 40x30x15 inches in size and 9 lbs. in weight</a:t>
            </a:r>
            <a:endParaRPr lang="en-US" sz="2200" dirty="0"/>
          </a:p>
        </p:txBody>
      </p:sp>
      <p:sp>
        <p:nvSpPr>
          <p:cNvPr id="5" name="TextBox 4">
            <a:extLst>
              <a:ext uri="{FF2B5EF4-FFF2-40B4-BE49-F238E27FC236}">
                <a16:creationId xmlns:a16="http://schemas.microsoft.com/office/drawing/2014/main" id="{97DED146-D3FE-723A-73EA-7805DDF4D1A0}"/>
              </a:ext>
            </a:extLst>
          </p:cNvPr>
          <p:cNvSpPr txBox="1"/>
          <p:nvPr/>
        </p:nvSpPr>
        <p:spPr>
          <a:xfrm>
            <a:off x="3856383" y="5971178"/>
            <a:ext cx="7036904" cy="369332"/>
          </a:xfrm>
          <a:prstGeom prst="rect">
            <a:avLst/>
          </a:prstGeom>
          <a:noFill/>
        </p:spPr>
        <p:txBody>
          <a:bodyPr wrap="square" rtlCol="0">
            <a:spAutoFit/>
          </a:bodyPr>
          <a:lstStyle/>
          <a:p>
            <a:r>
              <a:rPr lang="en-US" dirty="0">
                <a:hlinkClick r:id="rId3"/>
              </a:rPr>
              <a:t>Air France baggage</a:t>
            </a:r>
            <a:r>
              <a:rPr lang="en-US" dirty="0"/>
              <a:t>			</a:t>
            </a:r>
            <a:r>
              <a:rPr lang="en-US" dirty="0">
                <a:hlinkClick r:id="rId4"/>
              </a:rPr>
              <a:t>American Airlines baggage</a:t>
            </a:r>
            <a:endParaRPr lang="en-US" dirty="0"/>
          </a:p>
        </p:txBody>
      </p:sp>
    </p:spTree>
    <p:extLst>
      <p:ext uri="{BB962C8B-B14F-4D97-AF65-F5344CB8AC3E}">
        <p14:creationId xmlns:p14="http://schemas.microsoft.com/office/powerpoint/2010/main" val="348276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9BEB10-9A9C-6040-B880-27D56538F0A4}"/>
              </a:ext>
            </a:extLst>
          </p:cNvPr>
          <p:cNvSpPr>
            <a:spLocks noGrp="1"/>
          </p:cNvSpPr>
          <p:nvPr>
            <p:ph type="title"/>
          </p:nvPr>
        </p:nvSpPr>
        <p:spPr>
          <a:xfrm>
            <a:off x="115614" y="0"/>
            <a:ext cx="11971283" cy="1061545"/>
          </a:xfrm>
        </p:spPr>
        <p:txBody>
          <a:bodyPr>
            <a:normAutofit/>
          </a:bodyPr>
          <a:lstStyle/>
          <a:p>
            <a:pPr algn="ctr"/>
            <a:r>
              <a:rPr lang="en-US" sz="5400" dirty="0"/>
              <a:t>Pilgrims Prayer</a:t>
            </a:r>
          </a:p>
        </p:txBody>
      </p:sp>
      <p:sp>
        <p:nvSpPr>
          <p:cNvPr id="9" name="Content Placeholder 8">
            <a:extLst>
              <a:ext uri="{FF2B5EF4-FFF2-40B4-BE49-F238E27FC236}">
                <a16:creationId xmlns:a16="http://schemas.microsoft.com/office/drawing/2014/main" id="{F5CBE135-8D80-21E6-C6EF-13AA0CC3DCD6}"/>
              </a:ext>
            </a:extLst>
          </p:cNvPr>
          <p:cNvSpPr>
            <a:spLocks noGrp="1"/>
          </p:cNvSpPr>
          <p:nvPr>
            <p:ph sz="quarter" idx="14"/>
          </p:nvPr>
        </p:nvSpPr>
        <p:spPr>
          <a:xfrm>
            <a:off x="115614" y="1145629"/>
            <a:ext cx="11971283" cy="5575846"/>
          </a:xfrm>
        </p:spPr>
        <p:txBody>
          <a:bodyPr>
            <a:normAutofit fontScale="85000" lnSpcReduction="20000"/>
          </a:bodyPr>
          <a:lstStyle/>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Dear God,</a:t>
            </a:r>
          </a:p>
          <a:p>
            <a:pPr marL="0" marR="0" algn="ctr">
              <a:lnSpc>
                <a:spcPct val="120000"/>
              </a:lnSpc>
              <a:spcBef>
                <a:spcPts val="0"/>
              </a:spcBef>
              <a:buNone/>
            </a:pPr>
            <a:b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b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We ask your blessing when we travel.</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Guide our minds as we celebrate the places</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and the pilgrims who came before us.</a:t>
            </a:r>
            <a:b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br>
            <a:endPar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Give us a hunger to seek your face in our paths</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and recognize you along the way.</a:t>
            </a:r>
          </a:p>
          <a:p>
            <a:pPr marL="0" marR="0" algn="ctr">
              <a:lnSpc>
                <a:spcPct val="120000"/>
              </a:lnSpc>
              <a:spcBef>
                <a:spcPts val="0"/>
              </a:spcBef>
              <a:buNone/>
            </a:pPr>
            <a:r>
              <a:rPr lang="en-US" sz="2800" kern="0" dirty="0">
                <a:solidFill>
                  <a:srgbClr val="333333"/>
                </a:solidFill>
                <a:latin typeface="Segoe UI" panose="020B0502040204020203" pitchFamily="34" charset="0"/>
                <a:ea typeface="Times New Roman" panose="02020603050405020304" pitchFamily="18" charset="0"/>
                <a:cs typeface="Times New Roman" panose="02020603050405020304" pitchFamily="18" charset="0"/>
              </a:rPr>
              <a:t>Bless us on our travels as we experience holy places and sacred images.</a:t>
            </a:r>
          </a:p>
          <a:p>
            <a:pPr marL="0" marR="0" algn="ctr">
              <a:lnSpc>
                <a:spcPct val="120000"/>
              </a:lnSpc>
              <a:spcBef>
                <a:spcPts val="0"/>
              </a:spcBef>
              <a:buNone/>
            </a:pPr>
            <a:endPar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Nurture our fellowship, so we see each other </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as brothers and sisters on our pilgrimage together, </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as we all journey to your blessed kingdom</a:t>
            </a:r>
          </a:p>
          <a:p>
            <a:pPr marL="0" marR="0" algn="ctr">
              <a:lnSpc>
                <a:spcPct val="120000"/>
              </a:lnSpc>
              <a:spcBef>
                <a:spcPts val="0"/>
              </a:spcBef>
              <a:buNone/>
            </a:pPr>
            <a:r>
              <a:rPr lang="en-US" sz="2800" kern="0" dirty="0">
                <a:solidFill>
                  <a:srgbClr val="333333"/>
                </a:solidFill>
                <a:effectLst/>
                <a:latin typeface="Segoe UI" panose="020B0502040204020203" pitchFamily="34" charset="0"/>
                <a:ea typeface="Times New Roman" panose="02020603050405020304" pitchFamily="18" charset="0"/>
                <a:cs typeface="Times New Roman" panose="02020603050405020304" pitchFamily="18" charset="0"/>
              </a:rPr>
              <a:t>where you live and reign, forever and ever.  Amen</a:t>
            </a:r>
            <a:endParaRPr lang="en-US" sz="2800" dirty="0"/>
          </a:p>
        </p:txBody>
      </p:sp>
      <p:sp>
        <p:nvSpPr>
          <p:cNvPr id="7" name="Slide Number Placeholder 6">
            <a:extLst>
              <a:ext uri="{FF2B5EF4-FFF2-40B4-BE49-F238E27FC236}">
                <a16:creationId xmlns:a16="http://schemas.microsoft.com/office/drawing/2014/main" id="{7B3A4020-D693-905B-1801-9E49EB3691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7414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3597-AD51-4D88-DB9B-21EEE9B47128}"/>
              </a:ext>
            </a:extLst>
          </p:cNvPr>
          <p:cNvSpPr>
            <a:spLocks noGrp="1"/>
          </p:cNvSpPr>
          <p:nvPr>
            <p:ph type="title"/>
          </p:nvPr>
        </p:nvSpPr>
        <p:spPr/>
        <p:txBody>
          <a:bodyPr>
            <a:normAutofit fontScale="90000"/>
          </a:bodyPr>
          <a:lstStyle/>
          <a:p>
            <a:pPr algn="ctr"/>
            <a:r>
              <a:rPr lang="en-US" sz="5400" dirty="0">
                <a:latin typeface="Century Schoolbook" panose="02040604050505020304" pitchFamily="18" charset="0"/>
              </a:rPr>
              <a:t>Weather late-April in Paris</a:t>
            </a:r>
          </a:p>
        </p:txBody>
      </p:sp>
      <p:sp>
        <p:nvSpPr>
          <p:cNvPr id="5" name="TextBox 4">
            <a:extLst>
              <a:ext uri="{FF2B5EF4-FFF2-40B4-BE49-F238E27FC236}">
                <a16:creationId xmlns:a16="http://schemas.microsoft.com/office/drawing/2014/main" id="{1921777B-A102-DAB4-8F6A-6B7BCBC1158B}"/>
              </a:ext>
            </a:extLst>
          </p:cNvPr>
          <p:cNvSpPr txBox="1"/>
          <p:nvPr/>
        </p:nvSpPr>
        <p:spPr>
          <a:xfrm>
            <a:off x="220717" y="2136753"/>
            <a:ext cx="11750565" cy="4149662"/>
          </a:xfrm>
          <a:prstGeom prst="rect">
            <a:avLst/>
          </a:prstGeom>
          <a:noFill/>
        </p:spPr>
        <p:txBody>
          <a:bodyPr wrap="square">
            <a:spAutoFit/>
          </a:bodyPr>
          <a:lstStyle/>
          <a:p>
            <a:pPr>
              <a:lnSpc>
                <a:spcPct val="150000"/>
              </a:lnSpc>
            </a:pPr>
            <a:r>
              <a:rPr lang="en-US" sz="3600" dirty="0"/>
              <a:t>Late April in Paris offers mild, pleasant spring weather, but it's famously unpredictable, with average highs around 15-17°C (59-62°F) and cooler nights around 7-9°C (45-48°F), so expect sunny days mixed with potential rain showers and chilly mornings/evenings, requiring layers and a light umbrella. </a:t>
            </a:r>
          </a:p>
        </p:txBody>
      </p:sp>
    </p:spTree>
    <p:extLst>
      <p:ext uri="{BB962C8B-B14F-4D97-AF65-F5344CB8AC3E}">
        <p14:creationId xmlns:p14="http://schemas.microsoft.com/office/powerpoint/2010/main" val="193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8C4B4-256B-1C13-33C1-DCB2B1E5ABA5}"/>
              </a:ext>
            </a:extLst>
          </p:cNvPr>
          <p:cNvSpPr>
            <a:spLocks noGrp="1"/>
          </p:cNvSpPr>
          <p:nvPr>
            <p:ph type="title"/>
          </p:nvPr>
        </p:nvSpPr>
        <p:spPr>
          <a:xfrm>
            <a:off x="581192" y="1048997"/>
            <a:ext cx="11029616" cy="699924"/>
          </a:xfrm>
        </p:spPr>
        <p:txBody>
          <a:bodyPr>
            <a:noAutofit/>
          </a:bodyPr>
          <a:lstStyle/>
          <a:p>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b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br>
            <a:r>
              <a:rPr lang="en-US" sz="4000" b="1" kern="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rPr>
              <a:t>What to wear in France in April</a:t>
            </a:r>
            <a:endParaRPr lang="en-US" sz="4000" dirty="0">
              <a:latin typeface="Century Schoolbook" panose="02040604050505020304" pitchFamily="18" charset="0"/>
            </a:endParaRPr>
          </a:p>
        </p:txBody>
      </p:sp>
      <p:sp>
        <p:nvSpPr>
          <p:cNvPr id="3" name="Content Placeholder 2">
            <a:extLst>
              <a:ext uri="{FF2B5EF4-FFF2-40B4-BE49-F238E27FC236}">
                <a16:creationId xmlns:a16="http://schemas.microsoft.com/office/drawing/2014/main" id="{EDB8D08C-CC4A-B017-1410-40A61F14E5B4}"/>
              </a:ext>
            </a:extLst>
          </p:cNvPr>
          <p:cNvSpPr>
            <a:spLocks noGrp="1"/>
          </p:cNvSpPr>
          <p:nvPr>
            <p:ph idx="1"/>
          </p:nvPr>
        </p:nvSpPr>
        <p:spPr>
          <a:xfrm>
            <a:off x="581192" y="1860331"/>
            <a:ext cx="11029615" cy="4771697"/>
          </a:xfrm>
        </p:spPr>
        <p:txBody>
          <a:bodyPr>
            <a:normAutofit/>
          </a:bodyPr>
          <a:lstStyle/>
          <a:p>
            <a:pPr marL="0" marR="0">
              <a:lnSpc>
                <a:spcPct val="150000"/>
              </a:lnSpc>
              <a:spcAft>
                <a:spcPts val="800"/>
              </a:spcAft>
            </a:pPr>
            <a:r>
              <a:rPr lang="en-US" sz="3200"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While April temperatures begin to warm up, you’ll also want to bring warmer garb to layer up for cooler days and the chillier evenings, when temperatures slide. </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pPr>
            <a:r>
              <a:rPr lang="en-US" sz="3200" kern="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For example, you might want to bring a fleece or a few pullovers. We also suggest bringing a light raincoat.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5182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4DB513-1699-4EB5-AA71-78E3D3DDFB59}"/>
              </a:ext>
            </a:extLst>
          </p:cNvPr>
          <p:cNvSpPr>
            <a:spLocks noGrp="1"/>
          </p:cNvSpPr>
          <p:nvPr>
            <p:ph sz="quarter" idx="13"/>
          </p:nvPr>
        </p:nvSpPr>
        <p:spPr>
          <a:xfrm>
            <a:off x="444546" y="1785131"/>
            <a:ext cx="11276824" cy="4607672"/>
          </a:xfrm>
        </p:spPr>
        <p:txBody>
          <a:bodyPr>
            <a:noAutofit/>
          </a:bodyPr>
          <a:lstStyle/>
          <a:p>
            <a:pPr marL="0" indent="0">
              <a:buNone/>
            </a:pPr>
            <a:endParaRPr lang="en-US" sz="3000" dirty="0">
              <a:solidFill>
                <a:srgbClr val="333333"/>
              </a:solidFill>
              <a:latin typeface="Helvetica Neue"/>
            </a:endParaRPr>
          </a:p>
          <a:p>
            <a:pPr lvl="1"/>
            <a:r>
              <a:rPr lang="en-US" sz="2800" dirty="0">
                <a:solidFill>
                  <a:srgbClr val="333333"/>
                </a:solidFill>
                <a:latin typeface="Helvetica Neue"/>
              </a:rPr>
              <a:t>Terminal Parking</a:t>
            </a:r>
          </a:p>
          <a:p>
            <a:pPr lvl="1"/>
            <a:r>
              <a:rPr lang="en-US" sz="2800" dirty="0">
                <a:solidFill>
                  <a:srgbClr val="333333"/>
                </a:solidFill>
                <a:latin typeface="Helvetica Neue"/>
              </a:rPr>
              <a:t>Valet options</a:t>
            </a:r>
          </a:p>
          <a:p>
            <a:pPr lvl="1"/>
            <a:r>
              <a:rPr lang="en-US" sz="2800" dirty="0">
                <a:solidFill>
                  <a:srgbClr val="333333"/>
                </a:solidFill>
                <a:latin typeface="Helvetica Neue"/>
              </a:rPr>
              <a:t>Express Parking - located on the north and south end of the airport</a:t>
            </a:r>
          </a:p>
          <a:p>
            <a:pPr lvl="1"/>
            <a:r>
              <a:rPr lang="en-US" sz="2800" dirty="0">
                <a:solidFill>
                  <a:srgbClr val="333333"/>
                </a:solidFill>
                <a:latin typeface="Helvetica Neue"/>
              </a:rPr>
              <a:t>Remote Parking - located north and south of the airport</a:t>
            </a:r>
          </a:p>
          <a:p>
            <a:pPr lvl="1"/>
            <a:r>
              <a:rPr lang="en-US" sz="2800" dirty="0">
                <a:latin typeface="Helvetica Neue"/>
              </a:rPr>
              <a:t>off-site long-term</a:t>
            </a:r>
            <a:r>
              <a:rPr lang="en-US" sz="2800" dirty="0">
                <a:solidFill>
                  <a:srgbClr val="333333"/>
                </a:solidFill>
                <a:latin typeface="Helvetica Neue"/>
              </a:rPr>
              <a:t> options.</a:t>
            </a:r>
            <a:endParaRPr lang="en-US" sz="4000" dirty="0"/>
          </a:p>
        </p:txBody>
      </p:sp>
      <p:sp>
        <p:nvSpPr>
          <p:cNvPr id="5" name="TextBox 4">
            <a:extLst>
              <a:ext uri="{FF2B5EF4-FFF2-40B4-BE49-F238E27FC236}">
                <a16:creationId xmlns:a16="http://schemas.microsoft.com/office/drawing/2014/main" id="{6FD7F4CA-FE51-DABE-99FA-779FD4751ACA}"/>
              </a:ext>
            </a:extLst>
          </p:cNvPr>
          <p:cNvSpPr txBox="1"/>
          <p:nvPr/>
        </p:nvSpPr>
        <p:spPr>
          <a:xfrm>
            <a:off x="7900855" y="5808028"/>
            <a:ext cx="2908983" cy="584775"/>
          </a:xfrm>
          <a:prstGeom prst="rect">
            <a:avLst/>
          </a:prstGeom>
          <a:noFill/>
        </p:spPr>
        <p:txBody>
          <a:bodyPr wrap="square">
            <a:spAutoFit/>
          </a:bodyPr>
          <a:lstStyle/>
          <a:p>
            <a:r>
              <a:rPr lang="en-US" sz="3200" dirty="0">
                <a:hlinkClick r:id="rId2"/>
              </a:rPr>
              <a:t>Park at DFW</a:t>
            </a:r>
            <a:endParaRPr lang="en-US" sz="3200" dirty="0"/>
          </a:p>
        </p:txBody>
      </p:sp>
      <p:pic>
        <p:nvPicPr>
          <p:cNvPr id="4" name="Picture 3">
            <a:extLst>
              <a:ext uri="{FF2B5EF4-FFF2-40B4-BE49-F238E27FC236}">
                <a16:creationId xmlns:a16="http://schemas.microsoft.com/office/drawing/2014/main" id="{5F61568A-603F-D0E9-8F7A-46B69FF39BBD}"/>
              </a:ext>
            </a:extLst>
          </p:cNvPr>
          <p:cNvPicPr>
            <a:picLocks noChangeAspect="1"/>
          </p:cNvPicPr>
          <p:nvPr/>
        </p:nvPicPr>
        <p:blipFill>
          <a:blip r:embed="rId3"/>
          <a:stretch>
            <a:fillRect/>
          </a:stretch>
        </p:blipFill>
        <p:spPr>
          <a:xfrm>
            <a:off x="8567895" y="0"/>
            <a:ext cx="3129135" cy="2082297"/>
          </a:xfrm>
          <a:prstGeom prst="rect">
            <a:avLst/>
          </a:prstGeom>
        </p:spPr>
      </p:pic>
      <p:pic>
        <p:nvPicPr>
          <p:cNvPr id="6" name="Picture 5">
            <a:extLst>
              <a:ext uri="{FF2B5EF4-FFF2-40B4-BE49-F238E27FC236}">
                <a16:creationId xmlns:a16="http://schemas.microsoft.com/office/drawing/2014/main" id="{6A63AD65-646F-8767-42D1-74597D4CC4A4}"/>
              </a:ext>
            </a:extLst>
          </p:cNvPr>
          <p:cNvPicPr>
            <a:picLocks noChangeAspect="1"/>
          </p:cNvPicPr>
          <p:nvPr/>
        </p:nvPicPr>
        <p:blipFill>
          <a:blip r:embed="rId4"/>
          <a:srcRect b="23960"/>
          <a:stretch/>
        </p:blipFill>
        <p:spPr>
          <a:xfrm>
            <a:off x="0" y="0"/>
            <a:ext cx="5748950" cy="2458957"/>
          </a:xfrm>
          <a:prstGeom prst="rect">
            <a:avLst/>
          </a:prstGeom>
        </p:spPr>
      </p:pic>
      <p:pic>
        <p:nvPicPr>
          <p:cNvPr id="9" name="Picture 8">
            <a:extLst>
              <a:ext uri="{FF2B5EF4-FFF2-40B4-BE49-F238E27FC236}">
                <a16:creationId xmlns:a16="http://schemas.microsoft.com/office/drawing/2014/main" id="{6FEB7350-65CA-4A76-9F78-DC7A0E6D89E6}"/>
              </a:ext>
            </a:extLst>
          </p:cNvPr>
          <p:cNvPicPr>
            <a:picLocks noChangeAspect="1"/>
          </p:cNvPicPr>
          <p:nvPr/>
        </p:nvPicPr>
        <p:blipFill>
          <a:blip r:embed="rId5"/>
          <a:srcRect l="6164" t="3696" r="5767" b="22112"/>
          <a:stretch/>
        </p:blipFill>
        <p:spPr>
          <a:xfrm>
            <a:off x="5432080" y="1785131"/>
            <a:ext cx="4036082" cy="1912545"/>
          </a:xfrm>
          <a:prstGeom prst="rect">
            <a:avLst/>
          </a:prstGeom>
        </p:spPr>
      </p:pic>
    </p:spTree>
    <p:extLst>
      <p:ext uri="{BB962C8B-B14F-4D97-AF65-F5344CB8AC3E}">
        <p14:creationId xmlns:p14="http://schemas.microsoft.com/office/powerpoint/2010/main" val="2937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373345" y="159000"/>
            <a:ext cx="3240711" cy="1800429"/>
          </a:xfrm>
        </p:spPr>
        <p:txBody>
          <a:bodyPr>
            <a:noAutofit/>
          </a:bodyPr>
          <a:lstStyle/>
          <a:p>
            <a:br>
              <a:rPr lang="en-US" dirty="0"/>
            </a:br>
            <a:r>
              <a:rPr lang="en-US" sz="2800" dirty="0"/>
              <a:t>Day One                            </a:t>
            </a:r>
            <a:br>
              <a:rPr lang="en-US" dirty="0"/>
            </a:br>
            <a:r>
              <a:rPr lang="en-US" dirty="0"/>
              <a:t>Air France</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a:xfrm>
            <a:off x="199277" y="6356350"/>
            <a:ext cx="3749040" cy="365125"/>
          </a:xfrm>
        </p:spPr>
        <p:txBody>
          <a:bodyPr/>
          <a:lstStyle/>
          <a:p>
            <a:r>
              <a:rPr lang="en-US" dirty="0"/>
              <a:t>Presentation title</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508829" y="3005366"/>
            <a:ext cx="7616862" cy="1373202"/>
          </a:xfrm>
        </p:spPr>
        <p:txBody>
          <a:bodyPr>
            <a:normAutofit fontScale="70000" lnSpcReduction="20000"/>
          </a:bodyPr>
          <a:lstStyle/>
          <a:p>
            <a:r>
              <a:rPr lang="en-US" sz="2400" dirty="0"/>
              <a:t>Evening departure from the United States (currently 3:50 pm)</a:t>
            </a:r>
          </a:p>
          <a:p>
            <a:r>
              <a:rPr lang="en-US" sz="2400" dirty="0"/>
              <a:t>Dinner and Breakfast served on the plane</a:t>
            </a:r>
          </a:p>
          <a:p>
            <a:r>
              <a:rPr lang="en-US" sz="2400" dirty="0"/>
              <a:t>Premium and business class upgrades available - </a:t>
            </a:r>
            <a:r>
              <a:rPr lang="en-US" sz="2400" dirty="0">
                <a:solidFill>
                  <a:srgbClr val="FF0000"/>
                </a:solidFill>
              </a:rPr>
              <a:t>work with the airline directly</a:t>
            </a:r>
            <a:endParaRPr lang="en-US" dirty="0">
              <a:solidFill>
                <a:srgbClr val="FF0000"/>
              </a:solidFill>
            </a:endParaRP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23</a:t>
            </a:fld>
            <a:endParaRPr lang="en-US" noProof="0" dirty="0"/>
          </a:p>
        </p:txBody>
      </p:sp>
      <p:sp>
        <p:nvSpPr>
          <p:cNvPr id="9" name="TextBox 8">
            <a:extLst>
              <a:ext uri="{FF2B5EF4-FFF2-40B4-BE49-F238E27FC236}">
                <a16:creationId xmlns:a16="http://schemas.microsoft.com/office/drawing/2014/main" id="{2119F511-CECE-EF4F-BE1B-A428FDB9FF5B}"/>
              </a:ext>
            </a:extLst>
          </p:cNvPr>
          <p:cNvSpPr txBox="1"/>
          <p:nvPr/>
        </p:nvSpPr>
        <p:spPr>
          <a:xfrm>
            <a:off x="373345" y="2365123"/>
            <a:ext cx="3400902" cy="2215991"/>
          </a:xfrm>
          <a:prstGeom prst="rect">
            <a:avLst/>
          </a:prstGeom>
          <a:noFill/>
        </p:spPr>
        <p:txBody>
          <a:bodyPr wrap="square" rtlCol="0">
            <a:spAutoFit/>
          </a:bodyPr>
          <a:lstStyle/>
          <a:p>
            <a:pPr algn="ctr"/>
            <a:r>
              <a:rPr lang="en-US" sz="3200" dirty="0">
                <a:solidFill>
                  <a:srgbClr val="FFFF00"/>
                </a:solidFill>
              </a:rPr>
              <a:t>April 21, 2026</a:t>
            </a:r>
          </a:p>
          <a:p>
            <a:pPr algn="ctr"/>
            <a:endParaRPr lang="en-US" sz="3200" dirty="0">
              <a:solidFill>
                <a:srgbClr val="FFFF00"/>
              </a:solidFill>
            </a:endParaRPr>
          </a:p>
          <a:p>
            <a:pPr algn="ctr"/>
            <a:r>
              <a:rPr lang="en-US" sz="2800" dirty="0">
                <a:solidFill>
                  <a:srgbClr val="FFFF00"/>
                </a:solidFill>
              </a:rPr>
              <a:t>Dallas/ Fort Worth</a:t>
            </a:r>
          </a:p>
          <a:p>
            <a:pPr algn="ctr"/>
            <a:r>
              <a:rPr lang="en-US" sz="2800" dirty="0">
                <a:solidFill>
                  <a:srgbClr val="FFFF00"/>
                </a:solidFill>
              </a:rPr>
              <a:t>3:50 pm</a:t>
            </a:r>
          </a:p>
          <a:p>
            <a:endParaRPr lang="en-US" dirty="0"/>
          </a:p>
        </p:txBody>
      </p:sp>
      <p:pic>
        <p:nvPicPr>
          <p:cNvPr id="5" name="Picture 4">
            <a:extLst>
              <a:ext uri="{FF2B5EF4-FFF2-40B4-BE49-F238E27FC236}">
                <a16:creationId xmlns:a16="http://schemas.microsoft.com/office/drawing/2014/main" id="{99012771-DE7E-74A9-B497-4116CD0CBCBB}"/>
              </a:ext>
            </a:extLst>
          </p:cNvPr>
          <p:cNvPicPr>
            <a:picLocks noChangeAspect="1"/>
          </p:cNvPicPr>
          <p:nvPr/>
        </p:nvPicPr>
        <p:blipFill>
          <a:blip r:embed="rId3"/>
          <a:srcRect l="16053" r="16558"/>
          <a:stretch>
            <a:fillRect/>
          </a:stretch>
        </p:blipFill>
        <p:spPr>
          <a:xfrm rot="16200000">
            <a:off x="4989505" y="-200896"/>
            <a:ext cx="1915209" cy="11147526"/>
          </a:xfrm>
          <a:prstGeom prst="rect">
            <a:avLst/>
          </a:prstGeom>
        </p:spPr>
      </p:pic>
      <p:sp>
        <p:nvSpPr>
          <p:cNvPr id="7" name="TextBox 6">
            <a:extLst>
              <a:ext uri="{FF2B5EF4-FFF2-40B4-BE49-F238E27FC236}">
                <a16:creationId xmlns:a16="http://schemas.microsoft.com/office/drawing/2014/main" id="{AA6E4092-2058-2200-2D3F-00598931EF08}"/>
              </a:ext>
            </a:extLst>
          </p:cNvPr>
          <p:cNvSpPr txBox="1"/>
          <p:nvPr/>
        </p:nvSpPr>
        <p:spPr>
          <a:xfrm>
            <a:off x="5268528" y="6408106"/>
            <a:ext cx="6097464" cy="261610"/>
          </a:xfrm>
          <a:prstGeom prst="rect">
            <a:avLst/>
          </a:prstGeom>
          <a:noFill/>
        </p:spPr>
        <p:txBody>
          <a:bodyPr wrap="square">
            <a:spAutoFit/>
          </a:bodyPr>
          <a:lstStyle/>
          <a:p>
            <a:r>
              <a:rPr lang="en-US" sz="1100" dirty="0">
                <a:hlinkClick r:id="rId4"/>
              </a:rPr>
              <a:t>https://www.seatguru.com/airlines/Air_France/Air_France_Boeing_787-9.php</a:t>
            </a:r>
            <a:endParaRPr lang="en-US" sz="1100" dirty="0"/>
          </a:p>
        </p:txBody>
      </p:sp>
      <p:pic>
        <p:nvPicPr>
          <p:cNvPr id="3" name="Picture 2">
            <a:extLst>
              <a:ext uri="{FF2B5EF4-FFF2-40B4-BE49-F238E27FC236}">
                <a16:creationId xmlns:a16="http://schemas.microsoft.com/office/drawing/2014/main" id="{9B012985-0077-44F2-67FE-F6D9B48FCD2C}"/>
              </a:ext>
            </a:extLst>
          </p:cNvPr>
          <p:cNvPicPr>
            <a:picLocks noChangeAspect="1"/>
          </p:cNvPicPr>
          <p:nvPr/>
        </p:nvPicPr>
        <p:blipFill>
          <a:blip r:embed="rId5"/>
          <a:srcRect t="23913" b="22899"/>
          <a:stretch>
            <a:fillRect/>
          </a:stretch>
        </p:blipFill>
        <p:spPr>
          <a:xfrm>
            <a:off x="3700818" y="0"/>
            <a:ext cx="8491182" cy="2822803"/>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B1A2-09EA-4A4B-8A2F-A191BD35F909}"/>
              </a:ext>
            </a:extLst>
          </p:cNvPr>
          <p:cNvSpPr>
            <a:spLocks noGrp="1"/>
          </p:cNvSpPr>
          <p:nvPr>
            <p:ph type="title"/>
          </p:nvPr>
        </p:nvSpPr>
        <p:spPr>
          <a:xfrm>
            <a:off x="181714" y="1102331"/>
            <a:ext cx="3484654" cy="4120055"/>
          </a:xfrm>
        </p:spPr>
        <p:txBody>
          <a:bodyPr>
            <a:normAutofit/>
          </a:bodyPr>
          <a:lstStyle/>
          <a:p>
            <a:r>
              <a:rPr lang="en-US" sz="7200" dirty="0"/>
              <a:t>Arrive in Paris</a:t>
            </a:r>
            <a:br>
              <a:rPr lang="en-US" sz="7200" dirty="0"/>
            </a:br>
            <a:r>
              <a:rPr lang="en-US" sz="5300" dirty="0"/>
              <a:t>April 22</a:t>
            </a:r>
            <a:endParaRPr lang="en-US" dirty="0"/>
          </a:p>
        </p:txBody>
      </p:sp>
      <p:sp>
        <p:nvSpPr>
          <p:cNvPr id="7" name="Slide Number Placeholder 6">
            <a:extLst>
              <a:ext uri="{FF2B5EF4-FFF2-40B4-BE49-F238E27FC236}">
                <a16:creationId xmlns:a16="http://schemas.microsoft.com/office/drawing/2014/main" id="{A03E86F9-3795-A740-BF1A-CEE29BDB4A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59EAFF7F-06EC-1448-9C94-800DE63C9448}"/>
              </a:ext>
            </a:extLst>
          </p:cNvPr>
          <p:cNvSpPr/>
          <p:nvPr/>
        </p:nvSpPr>
        <p:spPr>
          <a:xfrm>
            <a:off x="4988663" y="4351595"/>
            <a:ext cx="6113418" cy="2369880"/>
          </a:xfrm>
          <a:prstGeom prst="rect">
            <a:avLst/>
          </a:prstGeom>
        </p:spPr>
        <p:txBody>
          <a:bodyPr wrap="square">
            <a:spAutoFit/>
          </a:bodyPr>
          <a:lstStyle/>
          <a:p>
            <a:pPr algn="ctr"/>
            <a:r>
              <a:rPr lang="en-US" sz="6000" b="1" dirty="0">
                <a:latin typeface="Apple Chancery" panose="03020702040506060504" pitchFamily="66" charset="-79"/>
                <a:cs typeface="Apple Chancery" panose="03020702040506060504" pitchFamily="66" charset="-79"/>
              </a:rPr>
              <a:t>Bienvenue à Paris, France</a:t>
            </a:r>
          </a:p>
          <a:p>
            <a:pPr algn="ctr"/>
            <a:r>
              <a:rPr lang="en-US" sz="2800" b="1" dirty="0">
                <a:latin typeface="Apple Chancery" panose="03020702040506060504" pitchFamily="66" charset="-79"/>
                <a:cs typeface="Apple Chancery" panose="03020702040506060504" pitchFamily="66" charset="-79"/>
              </a:rPr>
              <a:t>Welcome to Paris</a:t>
            </a:r>
          </a:p>
        </p:txBody>
      </p:sp>
      <p:pic>
        <p:nvPicPr>
          <p:cNvPr id="4" name="Picture 3">
            <a:extLst>
              <a:ext uri="{FF2B5EF4-FFF2-40B4-BE49-F238E27FC236}">
                <a16:creationId xmlns:a16="http://schemas.microsoft.com/office/drawing/2014/main" id="{C4D5F882-89CE-B58F-44DB-94CAEC2189BC}"/>
              </a:ext>
            </a:extLst>
          </p:cNvPr>
          <p:cNvPicPr>
            <a:picLocks noChangeAspect="1"/>
          </p:cNvPicPr>
          <p:nvPr/>
        </p:nvPicPr>
        <p:blipFill>
          <a:blip r:embed="rId2"/>
          <a:srcRect t="33970"/>
          <a:stretch>
            <a:fillRect/>
          </a:stretch>
        </p:blipFill>
        <p:spPr>
          <a:xfrm>
            <a:off x="3666368" y="448407"/>
            <a:ext cx="8269014" cy="3640016"/>
          </a:xfrm>
          <a:prstGeom prst="rect">
            <a:avLst/>
          </a:prstGeom>
        </p:spPr>
      </p:pic>
    </p:spTree>
    <p:extLst>
      <p:ext uri="{BB962C8B-B14F-4D97-AF65-F5344CB8AC3E}">
        <p14:creationId xmlns:p14="http://schemas.microsoft.com/office/powerpoint/2010/main" val="257950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473B-6791-57AE-33B1-BBDAA76C6BF7}"/>
              </a:ext>
            </a:extLst>
          </p:cNvPr>
          <p:cNvSpPr>
            <a:spLocks noGrp="1"/>
          </p:cNvSpPr>
          <p:nvPr>
            <p:ph type="title"/>
          </p:nvPr>
        </p:nvSpPr>
        <p:spPr>
          <a:xfrm>
            <a:off x="532264" y="776942"/>
            <a:ext cx="3209008" cy="4204962"/>
          </a:xfrm>
        </p:spPr>
        <p:txBody>
          <a:bodyPr/>
          <a:lstStyle/>
          <a:p>
            <a:br>
              <a:rPr lang="en-US" dirty="0"/>
            </a:br>
            <a:r>
              <a:rPr lang="en-US" dirty="0"/>
              <a:t>Arrive in  at Charles de Gaulle Airport</a:t>
            </a:r>
          </a:p>
        </p:txBody>
      </p:sp>
      <p:sp>
        <p:nvSpPr>
          <p:cNvPr id="3" name="Footer Placeholder 2">
            <a:extLst>
              <a:ext uri="{FF2B5EF4-FFF2-40B4-BE49-F238E27FC236}">
                <a16:creationId xmlns:a16="http://schemas.microsoft.com/office/drawing/2014/main" id="{4FF4AC6B-303D-8795-6DBF-EDAD767A7517}"/>
              </a:ext>
            </a:extLst>
          </p:cNvPr>
          <p:cNvSpPr>
            <a:spLocks noGrp="1"/>
          </p:cNvSpPr>
          <p:nvPr>
            <p:ph type="ftr" sz="quarter" idx="11"/>
          </p:nvPr>
        </p:nvSpPr>
        <p:spPr/>
        <p:txBody>
          <a:bodyPr/>
          <a:lstStyle/>
          <a:p>
            <a:r>
              <a:rPr lang="en-US"/>
              <a:t>Presentation title</a:t>
            </a:r>
            <a:endParaRPr lang="en-US" dirty="0"/>
          </a:p>
        </p:txBody>
      </p:sp>
      <p:pic>
        <p:nvPicPr>
          <p:cNvPr id="8" name="Picture Placeholder 7">
            <a:extLst>
              <a:ext uri="{FF2B5EF4-FFF2-40B4-BE49-F238E27FC236}">
                <a16:creationId xmlns:a16="http://schemas.microsoft.com/office/drawing/2014/main" id="{5DAB6E13-2D97-B97A-E72D-DDEC5F6B09FB}"/>
              </a:ext>
            </a:extLst>
          </p:cNvPr>
          <p:cNvPicPr>
            <a:picLocks noGrp="1" noChangeAspect="1"/>
          </p:cNvPicPr>
          <p:nvPr>
            <p:ph type="pic" sz="quarter" idx="13"/>
          </p:nvPr>
        </p:nvPicPr>
        <p:blipFill>
          <a:blip r:embed="rId2"/>
          <a:srcRect l="10741" r="10741"/>
          <a:stretch>
            <a:fillRect/>
          </a:stretch>
        </p:blipFill>
        <p:spPr>
          <a:xfrm>
            <a:off x="4247493" y="0"/>
            <a:ext cx="3941380" cy="3346455"/>
          </a:xfrm>
          <a:prstGeom prst="rect">
            <a:avLst/>
          </a:prstGeom>
        </p:spPr>
      </p:pic>
      <p:pic>
        <p:nvPicPr>
          <p:cNvPr id="10" name="Picture Placeholder 9">
            <a:extLst>
              <a:ext uri="{FF2B5EF4-FFF2-40B4-BE49-F238E27FC236}">
                <a16:creationId xmlns:a16="http://schemas.microsoft.com/office/drawing/2014/main" id="{91E87441-F537-B844-9B98-9C0000FA1B18}"/>
              </a:ext>
            </a:extLst>
          </p:cNvPr>
          <p:cNvPicPr>
            <a:picLocks noGrp="1" noChangeAspect="1"/>
          </p:cNvPicPr>
          <p:nvPr>
            <p:ph type="pic" sz="quarter" idx="14"/>
          </p:nvPr>
        </p:nvPicPr>
        <p:blipFill>
          <a:blip r:embed="rId3"/>
          <a:srcRect l="9285" r="9285"/>
          <a:stretch/>
        </p:blipFill>
        <p:spPr>
          <a:xfrm>
            <a:off x="8250621" y="0"/>
            <a:ext cx="3941380" cy="3315179"/>
          </a:xfrm>
          <a:prstGeom prst="rect">
            <a:avLst/>
          </a:prstGeom>
        </p:spPr>
      </p:pic>
      <p:sp>
        <p:nvSpPr>
          <p:cNvPr id="6" name="Text Placeholder 5">
            <a:extLst>
              <a:ext uri="{FF2B5EF4-FFF2-40B4-BE49-F238E27FC236}">
                <a16:creationId xmlns:a16="http://schemas.microsoft.com/office/drawing/2014/main" id="{08A930C1-CCA5-CA48-9037-C7A31CCCC137}"/>
              </a:ext>
            </a:extLst>
          </p:cNvPr>
          <p:cNvSpPr>
            <a:spLocks noGrp="1"/>
          </p:cNvSpPr>
          <p:nvPr>
            <p:ph type="body" sz="quarter" idx="15"/>
          </p:nvPr>
        </p:nvSpPr>
        <p:spPr>
          <a:xfrm>
            <a:off x="5045552" y="6438895"/>
            <a:ext cx="4784397" cy="365125"/>
          </a:xfrm>
        </p:spPr>
        <p:txBody>
          <a:bodyPr>
            <a:normAutofit fontScale="92500" lnSpcReduction="20000"/>
          </a:bodyPr>
          <a:lstStyle/>
          <a:p>
            <a:r>
              <a:rPr lang="en-US" dirty="0">
                <a:hlinkClick r:id="rId4"/>
              </a:rPr>
              <a:t>Traveling with Jennifer Sparks Savoy</a:t>
            </a:r>
            <a:endParaRPr lang="en-US" dirty="0"/>
          </a:p>
        </p:txBody>
      </p:sp>
      <p:sp>
        <p:nvSpPr>
          <p:cNvPr id="7" name="Slide Number Placeholder 6">
            <a:extLst>
              <a:ext uri="{FF2B5EF4-FFF2-40B4-BE49-F238E27FC236}">
                <a16:creationId xmlns:a16="http://schemas.microsoft.com/office/drawing/2014/main" id="{B866F93D-2B88-55FE-1BCC-FB1B253C0A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DA3A070B-8A95-B7D4-D764-C91F2CEF7C61}"/>
              </a:ext>
            </a:extLst>
          </p:cNvPr>
          <p:cNvPicPr>
            <a:picLocks noChangeAspect="1"/>
          </p:cNvPicPr>
          <p:nvPr/>
        </p:nvPicPr>
        <p:blipFill>
          <a:blip r:embed="rId5"/>
          <a:stretch>
            <a:fillRect/>
          </a:stretch>
        </p:blipFill>
        <p:spPr>
          <a:xfrm>
            <a:off x="4247493" y="3480445"/>
            <a:ext cx="7735614" cy="2824460"/>
          </a:xfrm>
          <a:prstGeom prst="rect">
            <a:avLst/>
          </a:prstGeom>
        </p:spPr>
      </p:pic>
    </p:spTree>
    <p:extLst>
      <p:ext uri="{BB962C8B-B14F-4D97-AF65-F5344CB8AC3E}">
        <p14:creationId xmlns:p14="http://schemas.microsoft.com/office/powerpoint/2010/main" val="244709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1CCDF7-653A-0B59-DEFB-496C87BD26F3}"/>
              </a:ext>
            </a:extLst>
          </p:cNvPr>
          <p:cNvSpPr>
            <a:spLocks noGrp="1"/>
          </p:cNvSpPr>
          <p:nvPr>
            <p:ph type="title"/>
          </p:nvPr>
        </p:nvSpPr>
        <p:spPr/>
        <p:txBody>
          <a:bodyPr>
            <a:normAutofit fontScale="90000"/>
          </a:bodyPr>
          <a:lstStyle/>
          <a:p>
            <a:r>
              <a:rPr lang="en-US" dirty="0"/>
              <a:t>“Tour bus”</a:t>
            </a:r>
          </a:p>
        </p:txBody>
      </p:sp>
      <p:pic>
        <p:nvPicPr>
          <p:cNvPr id="11" name="Content Placeholder 10">
            <a:extLst>
              <a:ext uri="{FF2B5EF4-FFF2-40B4-BE49-F238E27FC236}">
                <a16:creationId xmlns:a16="http://schemas.microsoft.com/office/drawing/2014/main" id="{93D9959D-3035-A122-CED0-8C17FB4ABE4C}"/>
              </a:ext>
            </a:extLst>
          </p:cNvPr>
          <p:cNvPicPr>
            <a:picLocks noGrp="1" noChangeAspect="1"/>
          </p:cNvPicPr>
          <p:nvPr>
            <p:ph sz="quarter" idx="14"/>
          </p:nvPr>
        </p:nvPicPr>
        <p:blipFill>
          <a:blip r:embed="rId2"/>
          <a:stretch>
            <a:fillRect/>
          </a:stretch>
        </p:blipFill>
        <p:spPr>
          <a:xfrm>
            <a:off x="129467" y="1479283"/>
            <a:ext cx="7467717" cy="4206814"/>
          </a:xfrm>
          <a:prstGeom prst="rect">
            <a:avLst/>
          </a:prstGeom>
        </p:spPr>
      </p:pic>
      <p:sp>
        <p:nvSpPr>
          <p:cNvPr id="3" name="Footer Placeholder 2">
            <a:extLst>
              <a:ext uri="{FF2B5EF4-FFF2-40B4-BE49-F238E27FC236}">
                <a16:creationId xmlns:a16="http://schemas.microsoft.com/office/drawing/2014/main" id="{34821D5B-16E9-C14F-C32A-78CA5BE6F7A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C8596D14-F558-F9C7-0562-DC95FC5FB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102E8600-3E88-7BC4-5E24-DF04D681AB26}"/>
              </a:ext>
            </a:extLst>
          </p:cNvPr>
          <p:cNvPicPr>
            <a:picLocks noChangeAspect="1"/>
          </p:cNvPicPr>
          <p:nvPr/>
        </p:nvPicPr>
        <p:blipFill>
          <a:blip r:embed="rId3"/>
          <a:stretch>
            <a:fillRect/>
          </a:stretch>
        </p:blipFill>
        <p:spPr>
          <a:xfrm>
            <a:off x="7893268" y="3265116"/>
            <a:ext cx="4298731" cy="2866442"/>
          </a:xfrm>
          <a:prstGeom prst="rect">
            <a:avLst/>
          </a:prstGeom>
        </p:spPr>
      </p:pic>
    </p:spTree>
    <p:extLst>
      <p:ext uri="{BB962C8B-B14F-4D97-AF65-F5344CB8AC3E}">
        <p14:creationId xmlns:p14="http://schemas.microsoft.com/office/powerpoint/2010/main" val="264488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01D29-FF09-C909-A832-A98CDE285438}"/>
              </a:ext>
            </a:extLst>
          </p:cNvPr>
          <p:cNvSpPr>
            <a:spLocks noGrp="1"/>
          </p:cNvSpPr>
          <p:nvPr>
            <p:ph type="title"/>
          </p:nvPr>
        </p:nvSpPr>
        <p:spPr/>
        <p:txBody>
          <a:bodyPr>
            <a:normAutofit fontScale="90000"/>
          </a:bodyPr>
          <a:lstStyle/>
          <a:p>
            <a:r>
              <a:rPr lang="en-US" dirty="0"/>
              <a:t>Route to Lisieux</a:t>
            </a:r>
          </a:p>
        </p:txBody>
      </p:sp>
      <p:sp>
        <p:nvSpPr>
          <p:cNvPr id="4" name="Footer Placeholder 3">
            <a:extLst>
              <a:ext uri="{FF2B5EF4-FFF2-40B4-BE49-F238E27FC236}">
                <a16:creationId xmlns:a16="http://schemas.microsoft.com/office/drawing/2014/main" id="{C21AF901-4C4F-506D-F2FB-B7286A76C6F9}"/>
              </a:ext>
            </a:extLst>
          </p:cNvPr>
          <p:cNvSpPr>
            <a:spLocks noGrp="1"/>
          </p:cNvSpPr>
          <p:nvPr>
            <p:ph type="ftr" sz="quarter" idx="11"/>
          </p:nvPr>
        </p:nvSpPr>
        <p:spPr/>
        <p:txBody>
          <a:bodyPr/>
          <a:lstStyle/>
          <a:p>
            <a:r>
              <a:rPr lang="en-US">
                <a:solidFill>
                  <a:prstClr val="black"/>
                </a:solidFill>
              </a:rPr>
              <a:t>Presentation title</a:t>
            </a:r>
            <a:endParaRPr lang="en-US" dirty="0">
              <a:solidFill>
                <a:prstClr val="black"/>
              </a:solidFill>
            </a:endParaRPr>
          </a:p>
        </p:txBody>
      </p:sp>
      <p:sp>
        <p:nvSpPr>
          <p:cNvPr id="5" name="Slide Number Placeholder 4">
            <a:extLst>
              <a:ext uri="{FF2B5EF4-FFF2-40B4-BE49-F238E27FC236}">
                <a16:creationId xmlns:a16="http://schemas.microsoft.com/office/drawing/2014/main" id="{B99329D0-92B7-3768-2DE9-7C647AED55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7" name="Picture 6">
            <a:extLst>
              <a:ext uri="{FF2B5EF4-FFF2-40B4-BE49-F238E27FC236}">
                <a16:creationId xmlns:a16="http://schemas.microsoft.com/office/drawing/2014/main" id="{4804D34E-96A1-0F89-E650-BEF105DCE0A6}"/>
              </a:ext>
            </a:extLst>
          </p:cNvPr>
          <p:cNvPicPr>
            <a:picLocks noChangeAspect="1"/>
          </p:cNvPicPr>
          <p:nvPr/>
        </p:nvPicPr>
        <p:blipFill>
          <a:blip r:embed="rId2"/>
          <a:stretch>
            <a:fillRect/>
          </a:stretch>
        </p:blipFill>
        <p:spPr>
          <a:xfrm>
            <a:off x="119307" y="1302835"/>
            <a:ext cx="11792626" cy="4538127"/>
          </a:xfrm>
          <a:prstGeom prst="rect">
            <a:avLst/>
          </a:prstGeom>
        </p:spPr>
      </p:pic>
    </p:spTree>
    <p:extLst>
      <p:ext uri="{BB962C8B-B14F-4D97-AF65-F5344CB8AC3E}">
        <p14:creationId xmlns:p14="http://schemas.microsoft.com/office/powerpoint/2010/main" val="3489071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EA1A5-5C31-8D1B-5381-E531BF00CD47}"/>
              </a:ext>
            </a:extLst>
          </p:cNvPr>
          <p:cNvSpPr>
            <a:spLocks noGrp="1"/>
          </p:cNvSpPr>
          <p:nvPr>
            <p:ph type="title"/>
          </p:nvPr>
        </p:nvSpPr>
        <p:spPr>
          <a:xfrm>
            <a:off x="5598041" y="365124"/>
            <a:ext cx="5837337" cy="1564685"/>
          </a:xfrm>
        </p:spPr>
        <p:txBody>
          <a:bodyPr vert="horz" lIns="91440" tIns="45720" rIns="91440" bIns="45720" rtlCol="0" anchor="b">
            <a:normAutofit/>
          </a:bodyPr>
          <a:lstStyle/>
          <a:p>
            <a:r>
              <a:rPr lang="en-US" spc="-40">
                <a:solidFill>
                  <a:srgbClr val="FFFFFF"/>
                </a:solidFill>
              </a:rPr>
              <a:t>Saint Therese of Lisieux</a:t>
            </a:r>
          </a:p>
        </p:txBody>
      </p:sp>
      <p:pic>
        <p:nvPicPr>
          <p:cNvPr id="8" name="Picture Placeholder 7">
            <a:extLst>
              <a:ext uri="{FF2B5EF4-FFF2-40B4-BE49-F238E27FC236}">
                <a16:creationId xmlns:a16="http://schemas.microsoft.com/office/drawing/2014/main" id="{19FC0FF1-ABE6-9E35-7E56-5CD05639913A}"/>
              </a:ext>
            </a:extLst>
          </p:cNvPr>
          <p:cNvPicPr>
            <a:picLocks noGrp="1" noChangeAspect="1"/>
          </p:cNvPicPr>
          <p:nvPr>
            <p:ph type="pic" sz="quarter" idx="13"/>
          </p:nvPr>
        </p:nvPicPr>
        <p:blipFill>
          <a:blip r:embed="rId2"/>
          <a:srcRect l="27557" r="27555" b="-1"/>
          <a:stretch>
            <a:fillRect/>
          </a:stretch>
        </p:blipFill>
        <p:spPr>
          <a:xfrm>
            <a:off x="20" y="10"/>
            <a:ext cx="5067279" cy="6857990"/>
          </a:xfrm>
          <a:prstGeom prst="rect">
            <a:avLst/>
          </a:prstGeom>
        </p:spPr>
      </p:pic>
      <p:sp>
        <p:nvSpPr>
          <p:cNvPr id="6" name="Text Placeholder 5">
            <a:extLst>
              <a:ext uri="{FF2B5EF4-FFF2-40B4-BE49-F238E27FC236}">
                <a16:creationId xmlns:a16="http://schemas.microsoft.com/office/drawing/2014/main" id="{C8E6275C-6592-D479-AA32-5C7ED031600C}"/>
              </a:ext>
            </a:extLst>
          </p:cNvPr>
          <p:cNvSpPr>
            <a:spLocks noGrp="1"/>
          </p:cNvSpPr>
          <p:nvPr>
            <p:ph type="body" sz="quarter" idx="15"/>
          </p:nvPr>
        </p:nvSpPr>
        <p:spPr>
          <a:xfrm>
            <a:off x="5067299" y="2294933"/>
            <a:ext cx="7124701" cy="4061417"/>
          </a:xfrm>
        </p:spPr>
        <p:txBody>
          <a:bodyPr vert="horz" lIns="91440" tIns="45720" rIns="91440" bIns="45720" rtlCol="0">
            <a:normAutofit/>
          </a:bodyPr>
          <a:lstStyle/>
          <a:p>
            <a:pPr algn="ctr" fontAlgn="base">
              <a:buNone/>
            </a:pPr>
            <a:r>
              <a:rPr lang="en-US" b="0" i="1" dirty="0">
                <a:solidFill>
                  <a:srgbClr val="212121"/>
                </a:solidFill>
                <a:effectLst/>
                <a:latin typeface="Roboto" panose="02000000000000000000" pitchFamily="2" charset="0"/>
              </a:rPr>
              <a:t>I prefer the monotony of obscure sacrifice to all ecstasies. To pick up a pin for love can convert a soul.</a:t>
            </a:r>
          </a:p>
          <a:p>
            <a:pPr algn="l" fontAlgn="base">
              <a:buNone/>
            </a:pPr>
            <a:r>
              <a:rPr lang="en-US" b="0" i="0" dirty="0">
                <a:solidFill>
                  <a:srgbClr val="212121"/>
                </a:solidFill>
                <a:effectLst/>
                <a:latin typeface="Roboto" panose="02000000000000000000" pitchFamily="2" charset="0"/>
              </a:rPr>
              <a:t>The words of Thérèse of Lisieux, a Carmelite nun called the “Little Flower,” who lived a cloistered life of obscurity in the convent of Lisieux, France. Her preference for hidden sacrifice did indeed convert souls. Few saints of God are more popular than this young nun. </a:t>
            </a:r>
          </a:p>
          <a:p>
            <a:pPr algn="l" fontAlgn="base">
              <a:buNone/>
            </a:pPr>
            <a:r>
              <a:rPr lang="en-US" b="0" i="0" dirty="0">
                <a:solidFill>
                  <a:srgbClr val="212121"/>
                </a:solidFill>
                <a:effectLst/>
                <a:latin typeface="Roboto" panose="02000000000000000000" pitchFamily="2" charset="0"/>
              </a:rPr>
              <a:t>Her autobiography, </a:t>
            </a:r>
            <a:r>
              <a:rPr lang="en-US" b="0" i="1" dirty="0">
                <a:solidFill>
                  <a:srgbClr val="212121"/>
                </a:solidFill>
                <a:effectLst/>
                <a:latin typeface="Roboto" panose="02000000000000000000" pitchFamily="2" charset="0"/>
              </a:rPr>
              <a:t>The Story of a Soul</a:t>
            </a:r>
            <a:r>
              <a:rPr lang="en-US" b="0" i="0" dirty="0">
                <a:solidFill>
                  <a:srgbClr val="212121"/>
                </a:solidFill>
                <a:effectLst/>
                <a:latin typeface="Roboto" panose="02000000000000000000" pitchFamily="2" charset="0"/>
              </a:rPr>
              <a:t>, is read and loved throughout the world. Thérèse Martin entered the convent at the age of 15 and died in 1897 at the age of 24.</a:t>
            </a:r>
          </a:p>
          <a:p>
            <a:pPr indent="-228600"/>
            <a:endParaRPr lang="en-US" dirty="0"/>
          </a:p>
        </p:txBody>
      </p:sp>
      <p:sp>
        <p:nvSpPr>
          <p:cNvPr id="3" name="Footer Placeholder 2">
            <a:extLst>
              <a:ext uri="{FF2B5EF4-FFF2-40B4-BE49-F238E27FC236}">
                <a16:creationId xmlns:a16="http://schemas.microsoft.com/office/drawing/2014/main" id="{F64547EF-503F-695B-15ED-F7C56D438BAB}"/>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Presentation title</a:t>
            </a:r>
          </a:p>
        </p:txBody>
      </p:sp>
      <p:sp>
        <p:nvSpPr>
          <p:cNvPr id="7" name="Slide Number Placeholder 6">
            <a:extLst>
              <a:ext uri="{FF2B5EF4-FFF2-40B4-BE49-F238E27FC236}">
                <a16:creationId xmlns:a16="http://schemas.microsoft.com/office/drawing/2014/main" id="{E749A2E6-9C8D-DD14-EAA0-108CD594D91A}"/>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4D815C-8BF3-4ECF-A945-A2A7C2983AF9}"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28</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862261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3521C-547E-E0F3-4F2E-8D78B68BDAFF}"/>
              </a:ext>
            </a:extLst>
          </p:cNvPr>
          <p:cNvSpPr>
            <a:spLocks noGrp="1"/>
          </p:cNvSpPr>
          <p:nvPr>
            <p:ph type="title"/>
          </p:nvPr>
        </p:nvSpPr>
        <p:spPr>
          <a:xfrm>
            <a:off x="99689" y="3097763"/>
            <a:ext cx="3848628" cy="2845837"/>
          </a:xfrm>
        </p:spPr>
        <p:txBody>
          <a:bodyPr>
            <a:normAutofit/>
          </a:bodyPr>
          <a:lstStyle/>
          <a:p>
            <a:r>
              <a:rPr lang="en-US" sz="6000" dirty="0"/>
              <a:t>Lisieux, France</a:t>
            </a:r>
            <a:br>
              <a:rPr lang="en-US" sz="6000" dirty="0"/>
            </a:br>
            <a:r>
              <a:rPr lang="en-US" sz="2800" dirty="0"/>
              <a:t>overnight in Lisieux</a:t>
            </a:r>
            <a:endParaRPr lang="en-US" sz="6000" dirty="0"/>
          </a:p>
        </p:txBody>
      </p:sp>
      <p:pic>
        <p:nvPicPr>
          <p:cNvPr id="8" name="Picture 7">
            <a:extLst>
              <a:ext uri="{FF2B5EF4-FFF2-40B4-BE49-F238E27FC236}">
                <a16:creationId xmlns:a16="http://schemas.microsoft.com/office/drawing/2014/main" id="{1F436B67-2217-68F2-B814-CEC05F37F9E8}"/>
              </a:ext>
            </a:extLst>
          </p:cNvPr>
          <p:cNvPicPr>
            <a:picLocks noChangeAspect="1"/>
          </p:cNvPicPr>
          <p:nvPr/>
        </p:nvPicPr>
        <p:blipFill>
          <a:blip r:embed="rId2"/>
          <a:srcRect r="1527"/>
          <a:stretch>
            <a:fillRect/>
          </a:stretch>
        </p:blipFill>
        <p:spPr>
          <a:xfrm>
            <a:off x="3647089" y="136526"/>
            <a:ext cx="8069865" cy="3878966"/>
          </a:xfrm>
          <a:prstGeom prst="rect">
            <a:avLst/>
          </a:prstGeom>
        </p:spPr>
      </p:pic>
      <p:sp>
        <p:nvSpPr>
          <p:cNvPr id="6" name="Text Placeholder 5">
            <a:extLst>
              <a:ext uri="{FF2B5EF4-FFF2-40B4-BE49-F238E27FC236}">
                <a16:creationId xmlns:a16="http://schemas.microsoft.com/office/drawing/2014/main" id="{54373145-5233-C314-3B77-55941D84B280}"/>
              </a:ext>
            </a:extLst>
          </p:cNvPr>
          <p:cNvSpPr>
            <a:spLocks noGrp="1"/>
          </p:cNvSpPr>
          <p:nvPr>
            <p:ph type="body" sz="quarter" idx="15"/>
          </p:nvPr>
        </p:nvSpPr>
        <p:spPr>
          <a:xfrm>
            <a:off x="6708249" y="658264"/>
            <a:ext cx="4038600" cy="549324"/>
          </a:xfrm>
        </p:spPr>
        <p:txBody>
          <a:bodyPr>
            <a:normAutofit/>
          </a:bodyPr>
          <a:lstStyle/>
          <a:p>
            <a:pPr marL="0" indent="0">
              <a:buNone/>
            </a:pPr>
            <a:r>
              <a:rPr lang="en-US" sz="2800" b="1" dirty="0"/>
              <a:t>Basilica of St. Thérèse </a:t>
            </a:r>
          </a:p>
        </p:txBody>
      </p:sp>
      <p:sp>
        <p:nvSpPr>
          <p:cNvPr id="7" name="Slide Number Placeholder 6">
            <a:extLst>
              <a:ext uri="{FF2B5EF4-FFF2-40B4-BE49-F238E27FC236}">
                <a16:creationId xmlns:a16="http://schemas.microsoft.com/office/drawing/2014/main" id="{54CB679E-80D2-81ED-33E7-68E7D5A835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54CF5433-4810-8532-2952-7CD4BBCF649B}"/>
              </a:ext>
            </a:extLst>
          </p:cNvPr>
          <p:cNvSpPr txBox="1"/>
          <p:nvPr/>
        </p:nvSpPr>
        <p:spPr>
          <a:xfrm>
            <a:off x="4314509" y="4043818"/>
            <a:ext cx="7166113" cy="1200329"/>
          </a:xfrm>
          <a:prstGeom prst="rect">
            <a:avLst/>
          </a:prstGeom>
          <a:noFill/>
        </p:spPr>
        <p:txBody>
          <a:bodyPr wrap="square" rtlCol="0">
            <a:spAutoFit/>
          </a:bodyPr>
          <a:lstStyle/>
          <a:p>
            <a:pPr algn="ctr"/>
            <a:r>
              <a:rPr lang="en-US" sz="3200" dirty="0"/>
              <a:t>Saint Thérèse of Lisieux</a:t>
            </a:r>
          </a:p>
          <a:p>
            <a:pPr algn="ctr"/>
            <a:endParaRPr lang="en-US" sz="800" dirty="0"/>
          </a:p>
          <a:p>
            <a:pPr algn="ctr"/>
            <a:r>
              <a:rPr lang="en-US" sz="3200" dirty="0"/>
              <a:t>Doctor of the Church</a:t>
            </a:r>
          </a:p>
        </p:txBody>
      </p:sp>
      <p:sp>
        <p:nvSpPr>
          <p:cNvPr id="11" name="TextBox 10">
            <a:extLst>
              <a:ext uri="{FF2B5EF4-FFF2-40B4-BE49-F238E27FC236}">
                <a16:creationId xmlns:a16="http://schemas.microsoft.com/office/drawing/2014/main" id="{593FF1AA-998B-E653-3EFA-F9487160FC18}"/>
              </a:ext>
            </a:extLst>
          </p:cNvPr>
          <p:cNvSpPr txBox="1"/>
          <p:nvPr/>
        </p:nvSpPr>
        <p:spPr>
          <a:xfrm>
            <a:off x="4099034" y="5191080"/>
            <a:ext cx="7993277" cy="2154436"/>
          </a:xfrm>
          <a:prstGeom prst="rect">
            <a:avLst/>
          </a:prstGeom>
          <a:noFill/>
        </p:spPr>
        <p:txBody>
          <a:bodyPr wrap="square">
            <a:spAutoFit/>
          </a:bodyPr>
          <a:lstStyle/>
          <a:p>
            <a:r>
              <a:rPr lang="en-US" dirty="0">
                <a:hlinkClick r:id="rId3"/>
              </a:rPr>
              <a:t>  </a:t>
            </a:r>
            <a:r>
              <a:rPr lang="en-US" sz="1400" dirty="0">
                <a:hlinkClick r:id="rId3"/>
              </a:rPr>
              <a:t>https://www.littleflower.org/st-therese/</a:t>
            </a:r>
          </a:p>
          <a:p>
            <a:endParaRPr lang="en-US" sz="1400" dirty="0">
              <a:hlinkClick r:id="rId3"/>
            </a:endParaRPr>
          </a:p>
          <a:p>
            <a:r>
              <a:rPr lang="en-US" sz="1400" dirty="0">
                <a:hlinkClick r:id="rId3"/>
              </a:rPr>
              <a:t>https://www.catholic.org/saints/saint.php?saint_id=105</a:t>
            </a:r>
            <a:endParaRPr lang="en-US" sz="1400" dirty="0"/>
          </a:p>
          <a:p>
            <a:endParaRPr lang="en-US" sz="1400" dirty="0"/>
          </a:p>
          <a:p>
            <a:r>
              <a:rPr lang="en-US" sz="1400" dirty="0"/>
              <a:t>  </a:t>
            </a:r>
            <a:r>
              <a:rPr lang="en-US" sz="1400" dirty="0">
                <a:hlinkClick r:id="rId4"/>
              </a:rPr>
              <a:t>https://www.therese-de-lisieux.catholique.fr/en/decouvrir-le-sanctuaire/la-basilique/</a:t>
            </a:r>
            <a:endParaRPr lang="en-US" sz="1400" dirty="0"/>
          </a:p>
          <a:p>
            <a:endParaRPr lang="en-US" sz="1400" dirty="0"/>
          </a:p>
          <a:p>
            <a:r>
              <a:rPr lang="en-US" sz="1400" dirty="0"/>
              <a:t>Bishop Barron on Saint Thérèse of Lisieux:  </a:t>
            </a:r>
            <a:r>
              <a:rPr lang="en-US" sz="1400" dirty="0">
                <a:hlinkClick r:id="rId5"/>
              </a:rPr>
              <a:t>https://www.youtube.com/watch?v=O7EJc94SfQg</a:t>
            </a:r>
            <a:endParaRPr lang="en-US" sz="1400" dirty="0"/>
          </a:p>
          <a:p>
            <a:endParaRPr lang="en-US" sz="1400" dirty="0"/>
          </a:p>
          <a:p>
            <a:endParaRPr lang="en-US" dirty="0"/>
          </a:p>
        </p:txBody>
      </p:sp>
      <p:sp>
        <p:nvSpPr>
          <p:cNvPr id="10" name="TextBox 9">
            <a:extLst>
              <a:ext uri="{FF2B5EF4-FFF2-40B4-BE49-F238E27FC236}">
                <a16:creationId xmlns:a16="http://schemas.microsoft.com/office/drawing/2014/main" id="{73D6C081-2A8B-3A45-BEFB-CF34FB3C859F}"/>
              </a:ext>
            </a:extLst>
          </p:cNvPr>
          <p:cNvSpPr txBox="1"/>
          <p:nvPr/>
        </p:nvSpPr>
        <p:spPr>
          <a:xfrm>
            <a:off x="288235" y="427383"/>
            <a:ext cx="1669774" cy="584775"/>
          </a:xfrm>
          <a:prstGeom prst="rect">
            <a:avLst/>
          </a:prstGeom>
          <a:noFill/>
        </p:spPr>
        <p:txBody>
          <a:bodyPr wrap="square" rtlCol="0">
            <a:spAutoFit/>
          </a:bodyPr>
          <a:lstStyle/>
          <a:p>
            <a:r>
              <a:rPr lang="en-US" sz="3200" b="1" dirty="0">
                <a:solidFill>
                  <a:schemeClr val="bg1"/>
                </a:solidFill>
              </a:rPr>
              <a:t>Day 2</a:t>
            </a:r>
          </a:p>
        </p:txBody>
      </p:sp>
      <p:pic>
        <p:nvPicPr>
          <p:cNvPr id="3" name="Picture 2">
            <a:extLst>
              <a:ext uri="{FF2B5EF4-FFF2-40B4-BE49-F238E27FC236}">
                <a16:creationId xmlns:a16="http://schemas.microsoft.com/office/drawing/2014/main" id="{30FD34D4-9E96-9272-AB7D-0225AA2798B2}"/>
              </a:ext>
            </a:extLst>
          </p:cNvPr>
          <p:cNvPicPr>
            <a:picLocks noChangeAspect="1"/>
          </p:cNvPicPr>
          <p:nvPr/>
        </p:nvPicPr>
        <p:blipFill>
          <a:blip r:embed="rId6"/>
          <a:stretch>
            <a:fillRect/>
          </a:stretch>
        </p:blipFill>
        <p:spPr>
          <a:xfrm>
            <a:off x="674497" y="1207588"/>
            <a:ext cx="1838325" cy="2486025"/>
          </a:xfrm>
          <a:prstGeom prst="rect">
            <a:avLst/>
          </a:prstGeom>
        </p:spPr>
      </p:pic>
    </p:spTree>
    <p:extLst>
      <p:ext uri="{BB962C8B-B14F-4D97-AF65-F5344CB8AC3E}">
        <p14:creationId xmlns:p14="http://schemas.microsoft.com/office/powerpoint/2010/main" val="163753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5FAF6F-B56C-0395-F707-273389D01168}"/>
              </a:ext>
            </a:extLst>
          </p:cNvPr>
          <p:cNvSpPr>
            <a:spLocks noGrp="1"/>
          </p:cNvSpPr>
          <p:nvPr>
            <p:ph type="title"/>
          </p:nvPr>
        </p:nvSpPr>
        <p:spPr/>
        <p:txBody>
          <a:bodyPr>
            <a:normAutofit fontScale="90000"/>
          </a:bodyPr>
          <a:lstStyle/>
          <a:p>
            <a:pPr algn="ctr"/>
            <a:r>
              <a:rPr lang="en-US" dirty="0"/>
              <a:t>Land &amp; Group Air   vs  Land Only</a:t>
            </a:r>
          </a:p>
        </p:txBody>
      </p:sp>
      <p:sp>
        <p:nvSpPr>
          <p:cNvPr id="9" name="Text Placeholder 8">
            <a:extLst>
              <a:ext uri="{FF2B5EF4-FFF2-40B4-BE49-F238E27FC236}">
                <a16:creationId xmlns:a16="http://schemas.microsoft.com/office/drawing/2014/main" id="{ECAFD90B-3F6E-5FE7-9D40-E188A2EB92B6}"/>
              </a:ext>
            </a:extLst>
          </p:cNvPr>
          <p:cNvSpPr>
            <a:spLocks noGrp="1"/>
          </p:cNvSpPr>
          <p:nvPr>
            <p:ph type="body" sz="quarter" idx="14"/>
          </p:nvPr>
        </p:nvSpPr>
        <p:spPr>
          <a:xfrm>
            <a:off x="557601" y="1329337"/>
            <a:ext cx="4756714" cy="597604"/>
          </a:xfrm>
        </p:spPr>
        <p:txBody>
          <a:bodyPr>
            <a:normAutofit fontScale="92500" lnSpcReduction="10000"/>
          </a:bodyPr>
          <a:lstStyle/>
          <a:p>
            <a:pPr algn="ctr"/>
            <a:r>
              <a:rPr lang="en-US" sz="3600" dirty="0"/>
              <a:t>Land &amp; Group Air</a:t>
            </a:r>
          </a:p>
        </p:txBody>
      </p:sp>
      <p:sp>
        <p:nvSpPr>
          <p:cNvPr id="11" name="Text Placeholder 10">
            <a:extLst>
              <a:ext uri="{FF2B5EF4-FFF2-40B4-BE49-F238E27FC236}">
                <a16:creationId xmlns:a16="http://schemas.microsoft.com/office/drawing/2014/main" id="{2EF122CF-D09C-DDB1-577E-BD04D5A6A945}"/>
              </a:ext>
            </a:extLst>
          </p:cNvPr>
          <p:cNvSpPr>
            <a:spLocks noGrp="1"/>
          </p:cNvSpPr>
          <p:nvPr>
            <p:ph type="body" sz="quarter" idx="17"/>
          </p:nvPr>
        </p:nvSpPr>
        <p:spPr>
          <a:xfrm>
            <a:off x="325930" y="2292002"/>
            <a:ext cx="5608605" cy="3174124"/>
          </a:xfrm>
        </p:spPr>
        <p:txBody>
          <a:bodyPr>
            <a:normAutofit/>
          </a:bodyPr>
          <a:lstStyle/>
          <a:p>
            <a:r>
              <a:rPr lang="en-US" sz="2400" dirty="0"/>
              <a:t>Airline tickets are purchased for you</a:t>
            </a:r>
          </a:p>
          <a:p>
            <a:endParaRPr lang="en-US" sz="2400" dirty="0"/>
          </a:p>
          <a:p>
            <a:r>
              <a:rPr lang="en-US" sz="2400" dirty="0"/>
              <a:t>Once ticketed, you can contact the airline to change/upgrade your seat</a:t>
            </a:r>
          </a:p>
          <a:p>
            <a:endParaRPr lang="en-US" sz="2400" dirty="0"/>
          </a:p>
          <a:p>
            <a:r>
              <a:rPr lang="en-US" sz="2400" dirty="0"/>
              <a:t>We travel as a group on the airplane</a:t>
            </a:r>
          </a:p>
        </p:txBody>
      </p:sp>
      <p:sp>
        <p:nvSpPr>
          <p:cNvPr id="10" name="Text Placeholder 9">
            <a:extLst>
              <a:ext uri="{FF2B5EF4-FFF2-40B4-BE49-F238E27FC236}">
                <a16:creationId xmlns:a16="http://schemas.microsoft.com/office/drawing/2014/main" id="{8F814BB3-32D3-D2FD-044F-31964D0A1E5A}"/>
              </a:ext>
            </a:extLst>
          </p:cNvPr>
          <p:cNvSpPr>
            <a:spLocks noGrp="1"/>
          </p:cNvSpPr>
          <p:nvPr>
            <p:ph type="body" sz="quarter" idx="16"/>
          </p:nvPr>
        </p:nvSpPr>
        <p:spPr>
          <a:xfrm>
            <a:off x="6741603" y="1329337"/>
            <a:ext cx="4756714" cy="597604"/>
          </a:xfrm>
        </p:spPr>
        <p:txBody>
          <a:bodyPr>
            <a:normAutofit fontScale="92500" lnSpcReduction="10000"/>
          </a:bodyPr>
          <a:lstStyle/>
          <a:p>
            <a:pPr algn="ctr"/>
            <a:r>
              <a:rPr lang="en-US" sz="3600" dirty="0"/>
              <a:t>Land Only</a:t>
            </a:r>
          </a:p>
        </p:txBody>
      </p:sp>
      <p:sp>
        <p:nvSpPr>
          <p:cNvPr id="12" name="Text Placeholder 11">
            <a:extLst>
              <a:ext uri="{FF2B5EF4-FFF2-40B4-BE49-F238E27FC236}">
                <a16:creationId xmlns:a16="http://schemas.microsoft.com/office/drawing/2014/main" id="{9BD1295C-6BF0-E2FF-ECD2-CC2077D42730}"/>
              </a:ext>
            </a:extLst>
          </p:cNvPr>
          <p:cNvSpPr>
            <a:spLocks noGrp="1"/>
          </p:cNvSpPr>
          <p:nvPr>
            <p:ph type="body" sz="quarter" idx="18"/>
          </p:nvPr>
        </p:nvSpPr>
        <p:spPr>
          <a:xfrm>
            <a:off x="6267826" y="2408273"/>
            <a:ext cx="5739461" cy="2774049"/>
          </a:xfrm>
        </p:spPr>
        <p:txBody>
          <a:bodyPr>
            <a:normAutofit/>
          </a:bodyPr>
          <a:lstStyle/>
          <a:p>
            <a:r>
              <a:rPr lang="en-US" sz="2400" dirty="0"/>
              <a:t>You purchase your own airline tickets</a:t>
            </a:r>
          </a:p>
          <a:p>
            <a:r>
              <a:rPr lang="en-US" sz="2400" dirty="0"/>
              <a:t>You are responsible for getting to</a:t>
            </a:r>
          </a:p>
          <a:p>
            <a:pPr lvl="1"/>
            <a:r>
              <a:rPr lang="en-US" sz="2400" dirty="0"/>
              <a:t>Charles de Gaulle Airport </a:t>
            </a:r>
          </a:p>
          <a:p>
            <a:pPr lvl="1"/>
            <a:r>
              <a:rPr lang="en-US" sz="2400" dirty="0"/>
              <a:t>Baggage claim </a:t>
            </a:r>
          </a:p>
          <a:p>
            <a:pPr lvl="1"/>
            <a:r>
              <a:rPr lang="en-US" sz="2400" dirty="0"/>
              <a:t>April 22 at 9 am</a:t>
            </a:r>
          </a:p>
        </p:txBody>
      </p:sp>
      <p:sp>
        <p:nvSpPr>
          <p:cNvPr id="7" name="Slide Number Placeholder 6">
            <a:extLst>
              <a:ext uri="{FF2B5EF4-FFF2-40B4-BE49-F238E27FC236}">
                <a16:creationId xmlns:a16="http://schemas.microsoft.com/office/drawing/2014/main" id="{26EB4D48-1750-DFFE-DC77-AE3902C299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TextBox 1">
            <a:extLst>
              <a:ext uri="{FF2B5EF4-FFF2-40B4-BE49-F238E27FC236}">
                <a16:creationId xmlns:a16="http://schemas.microsoft.com/office/drawing/2014/main" id="{17B84DD7-9AB8-A9B0-3CA5-8C72A9B15DC2}"/>
              </a:ext>
            </a:extLst>
          </p:cNvPr>
          <p:cNvSpPr txBox="1"/>
          <p:nvPr/>
        </p:nvSpPr>
        <p:spPr>
          <a:xfrm>
            <a:off x="912262" y="5663655"/>
            <a:ext cx="10373710" cy="769441"/>
          </a:xfrm>
          <a:prstGeom prst="rect">
            <a:avLst/>
          </a:prstGeom>
          <a:noFill/>
        </p:spPr>
        <p:txBody>
          <a:bodyPr wrap="square" rtlCol="0">
            <a:spAutoFit/>
          </a:bodyPr>
          <a:lstStyle/>
          <a:p>
            <a:r>
              <a:rPr lang="en-US" sz="4400" dirty="0"/>
              <a:t>Once on the bus, there is no difference!</a:t>
            </a:r>
          </a:p>
        </p:txBody>
      </p:sp>
    </p:spTree>
    <p:extLst>
      <p:ext uri="{BB962C8B-B14F-4D97-AF65-F5344CB8AC3E}">
        <p14:creationId xmlns:p14="http://schemas.microsoft.com/office/powerpoint/2010/main" val="2717809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3D4A43-74CF-505F-7554-8C0BEB0AEA11}"/>
              </a:ext>
            </a:extLst>
          </p:cNvPr>
          <p:cNvSpPr>
            <a:spLocks noGrp="1"/>
          </p:cNvSpPr>
          <p:nvPr>
            <p:ph type="title"/>
          </p:nvPr>
        </p:nvSpPr>
        <p:spPr>
          <a:xfrm>
            <a:off x="1002983" y="194783"/>
            <a:ext cx="10627567" cy="769493"/>
          </a:xfrm>
        </p:spPr>
        <p:txBody>
          <a:bodyPr>
            <a:normAutofit fontScale="90000"/>
          </a:bodyPr>
          <a:lstStyle/>
          <a:p>
            <a:r>
              <a:rPr lang="en-US" dirty="0"/>
              <a:t>April 23 – Day 3  Lisieux to Normandy</a:t>
            </a:r>
          </a:p>
        </p:txBody>
      </p:sp>
      <p:sp>
        <p:nvSpPr>
          <p:cNvPr id="3" name="Footer Placeholder 2">
            <a:extLst>
              <a:ext uri="{FF2B5EF4-FFF2-40B4-BE49-F238E27FC236}">
                <a16:creationId xmlns:a16="http://schemas.microsoft.com/office/drawing/2014/main" id="{9BC8F983-FDC6-9A63-25BC-5D1ED0CA4F71}"/>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8C841812-A976-E203-9789-D6EA19DC11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56497C8D-4285-BD40-ACA2-DDD6282F3234}"/>
              </a:ext>
            </a:extLst>
          </p:cNvPr>
          <p:cNvPicPr>
            <a:picLocks noChangeAspect="1"/>
          </p:cNvPicPr>
          <p:nvPr/>
        </p:nvPicPr>
        <p:blipFill>
          <a:blip r:embed="rId2"/>
          <a:stretch>
            <a:fillRect/>
          </a:stretch>
        </p:blipFill>
        <p:spPr>
          <a:xfrm>
            <a:off x="738425" y="1254760"/>
            <a:ext cx="10627567" cy="5284152"/>
          </a:xfrm>
          <a:prstGeom prst="rect">
            <a:avLst/>
          </a:prstGeom>
        </p:spPr>
      </p:pic>
    </p:spTree>
    <p:extLst>
      <p:ext uri="{BB962C8B-B14F-4D97-AF65-F5344CB8AC3E}">
        <p14:creationId xmlns:p14="http://schemas.microsoft.com/office/powerpoint/2010/main" val="3046613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50500-5E38-65B9-3EA8-8EFA65E60FF9}"/>
              </a:ext>
            </a:extLst>
          </p:cNvPr>
          <p:cNvSpPr>
            <a:spLocks noGrp="1"/>
          </p:cNvSpPr>
          <p:nvPr>
            <p:ph type="title"/>
          </p:nvPr>
        </p:nvSpPr>
        <p:spPr>
          <a:xfrm>
            <a:off x="279287" y="3565525"/>
            <a:ext cx="3541995" cy="1887220"/>
          </a:xfrm>
        </p:spPr>
        <p:txBody>
          <a:bodyPr/>
          <a:lstStyle/>
          <a:p>
            <a:pPr algn="ctr"/>
            <a:r>
              <a:rPr lang="en-US" dirty="0"/>
              <a:t>Beaches of Normandy</a:t>
            </a:r>
          </a:p>
        </p:txBody>
      </p:sp>
      <p:pic>
        <p:nvPicPr>
          <p:cNvPr id="8" name="Picture Placeholder 7">
            <a:extLst>
              <a:ext uri="{FF2B5EF4-FFF2-40B4-BE49-F238E27FC236}">
                <a16:creationId xmlns:a16="http://schemas.microsoft.com/office/drawing/2014/main" id="{4E4CCAFD-77D5-EA18-BB12-84A7B1E2BB3D}"/>
              </a:ext>
            </a:extLst>
          </p:cNvPr>
          <p:cNvPicPr>
            <a:picLocks noGrp="1" noChangeAspect="1"/>
          </p:cNvPicPr>
          <p:nvPr>
            <p:ph type="pic" sz="quarter" idx="13"/>
          </p:nvPr>
        </p:nvPicPr>
        <p:blipFill>
          <a:blip r:embed="rId3"/>
          <a:srcRect l="16848" r="16848"/>
          <a:stretch>
            <a:fillRect/>
          </a:stretch>
        </p:blipFill>
        <p:spPr>
          <a:xfrm>
            <a:off x="120991" y="0"/>
            <a:ext cx="4846320" cy="3429000"/>
          </a:xfrm>
          <a:prstGeom prst="rect">
            <a:avLst/>
          </a:prstGeom>
        </p:spPr>
      </p:pic>
      <p:sp>
        <p:nvSpPr>
          <p:cNvPr id="7" name="Slide Number Placeholder 6">
            <a:extLst>
              <a:ext uri="{FF2B5EF4-FFF2-40B4-BE49-F238E27FC236}">
                <a16:creationId xmlns:a16="http://schemas.microsoft.com/office/drawing/2014/main" id="{D816EF14-4C69-B01B-6898-B2FAA88ED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E32E0F6D-22F4-C704-6B58-8EC4BDB09DC6}"/>
              </a:ext>
            </a:extLst>
          </p:cNvPr>
          <p:cNvPicPr>
            <a:picLocks noChangeAspect="1"/>
          </p:cNvPicPr>
          <p:nvPr/>
        </p:nvPicPr>
        <p:blipFill>
          <a:blip r:embed="rId4"/>
          <a:stretch>
            <a:fillRect/>
          </a:stretch>
        </p:blipFill>
        <p:spPr>
          <a:xfrm>
            <a:off x="5059782" y="467401"/>
            <a:ext cx="5650580" cy="4312285"/>
          </a:xfrm>
          <a:prstGeom prst="rect">
            <a:avLst/>
          </a:prstGeom>
        </p:spPr>
      </p:pic>
      <p:pic>
        <p:nvPicPr>
          <p:cNvPr id="9" name="Picture Placeholder 8">
            <a:hlinkClick r:id="rId5"/>
            <a:extLst>
              <a:ext uri="{FF2B5EF4-FFF2-40B4-BE49-F238E27FC236}">
                <a16:creationId xmlns:a16="http://schemas.microsoft.com/office/drawing/2014/main" id="{F6A710AD-8A60-2A3C-D0C9-5BBBB5E139C9}"/>
              </a:ext>
            </a:extLst>
          </p:cNvPr>
          <p:cNvPicPr>
            <a:picLocks noGrp="1" noChangeAspect="1"/>
          </p:cNvPicPr>
          <p:nvPr>
            <p:ph type="pic" sz="quarter" idx="14"/>
          </p:nvPr>
        </p:nvPicPr>
        <p:blipFill>
          <a:blip r:embed="rId6"/>
          <a:srcRect l="16552" r="16552"/>
          <a:stretch>
            <a:fillRect/>
          </a:stretch>
        </p:blipFill>
        <p:spPr>
          <a:xfrm>
            <a:off x="8938298" y="4083267"/>
            <a:ext cx="2743162" cy="2307332"/>
          </a:xfrm>
          <a:prstGeom prst="rect">
            <a:avLst/>
          </a:prstGeom>
        </p:spPr>
      </p:pic>
      <p:sp>
        <p:nvSpPr>
          <p:cNvPr id="12" name="TextBox 11">
            <a:extLst>
              <a:ext uri="{FF2B5EF4-FFF2-40B4-BE49-F238E27FC236}">
                <a16:creationId xmlns:a16="http://schemas.microsoft.com/office/drawing/2014/main" id="{7EB3F23F-065D-1324-1BD9-71E4ABC1D626}"/>
              </a:ext>
            </a:extLst>
          </p:cNvPr>
          <p:cNvSpPr txBox="1"/>
          <p:nvPr/>
        </p:nvSpPr>
        <p:spPr>
          <a:xfrm>
            <a:off x="5605624" y="136525"/>
            <a:ext cx="6258303" cy="461665"/>
          </a:xfrm>
          <a:prstGeom prst="rect">
            <a:avLst/>
          </a:prstGeom>
          <a:noFill/>
        </p:spPr>
        <p:txBody>
          <a:bodyPr wrap="square">
            <a:spAutoFit/>
          </a:bodyPr>
          <a:lstStyle/>
          <a:p>
            <a:r>
              <a:rPr lang="en-US" sz="1200" dirty="0">
                <a:hlinkClick r:id="rId7"/>
              </a:rPr>
              <a:t>https://www.abmc.gov/cemeteries-memorials/about-normandy-american-cemetery/</a:t>
            </a:r>
            <a:r>
              <a:rPr lang="en-US" sz="1200" dirty="0"/>
              <a:t> </a:t>
            </a:r>
          </a:p>
          <a:p>
            <a:endParaRPr lang="en-US" sz="1200" dirty="0"/>
          </a:p>
        </p:txBody>
      </p:sp>
      <p:sp>
        <p:nvSpPr>
          <p:cNvPr id="3" name="TextBox 2">
            <a:extLst>
              <a:ext uri="{FF2B5EF4-FFF2-40B4-BE49-F238E27FC236}">
                <a16:creationId xmlns:a16="http://schemas.microsoft.com/office/drawing/2014/main" id="{3781BA0B-F051-1180-2624-0417E1087378}"/>
              </a:ext>
            </a:extLst>
          </p:cNvPr>
          <p:cNvSpPr txBox="1"/>
          <p:nvPr/>
        </p:nvSpPr>
        <p:spPr>
          <a:xfrm>
            <a:off x="914134" y="5771575"/>
            <a:ext cx="1630017" cy="584775"/>
          </a:xfrm>
          <a:prstGeom prst="rect">
            <a:avLst/>
          </a:prstGeom>
          <a:noFill/>
        </p:spPr>
        <p:txBody>
          <a:bodyPr wrap="square" rtlCol="0">
            <a:spAutoFit/>
          </a:bodyPr>
          <a:lstStyle/>
          <a:p>
            <a:r>
              <a:rPr lang="en-US" sz="3200" b="1" dirty="0">
                <a:solidFill>
                  <a:schemeClr val="bg1"/>
                </a:solidFill>
              </a:rPr>
              <a:t>Day 3</a:t>
            </a:r>
          </a:p>
        </p:txBody>
      </p:sp>
      <p:sp>
        <p:nvSpPr>
          <p:cNvPr id="5" name="TextBox 4">
            <a:extLst>
              <a:ext uri="{FF2B5EF4-FFF2-40B4-BE49-F238E27FC236}">
                <a16:creationId xmlns:a16="http://schemas.microsoft.com/office/drawing/2014/main" id="{3D2BDE82-4ABD-75B7-E6E0-E06C2B808501}"/>
              </a:ext>
            </a:extLst>
          </p:cNvPr>
          <p:cNvSpPr txBox="1"/>
          <p:nvPr/>
        </p:nvSpPr>
        <p:spPr>
          <a:xfrm>
            <a:off x="4204138" y="4779686"/>
            <a:ext cx="3859026" cy="1569660"/>
          </a:xfrm>
          <a:prstGeom prst="rect">
            <a:avLst/>
          </a:prstGeom>
          <a:noFill/>
        </p:spPr>
        <p:txBody>
          <a:bodyPr wrap="square">
            <a:spAutoFit/>
          </a:bodyPr>
          <a:lstStyle/>
          <a:p>
            <a:pPr algn="ctr"/>
            <a:r>
              <a:rPr lang="en-US" sz="4800" b="0" i="0" dirty="0">
                <a:solidFill>
                  <a:srgbClr val="474747"/>
                </a:solidFill>
                <a:effectLst/>
                <a:latin typeface="Google Sans"/>
              </a:rPr>
              <a:t>D-Day</a:t>
            </a:r>
          </a:p>
          <a:p>
            <a:pPr algn="ctr"/>
            <a:r>
              <a:rPr lang="en-US" sz="4800" b="0" i="0" dirty="0">
                <a:solidFill>
                  <a:srgbClr val="474747"/>
                </a:solidFill>
                <a:effectLst/>
                <a:latin typeface="Google Sans"/>
              </a:rPr>
              <a:t>June 6, 1944</a:t>
            </a:r>
            <a:endParaRPr lang="en-US" sz="4800" dirty="0"/>
          </a:p>
        </p:txBody>
      </p:sp>
    </p:spTree>
    <p:extLst>
      <p:ext uri="{BB962C8B-B14F-4D97-AF65-F5344CB8AC3E}">
        <p14:creationId xmlns:p14="http://schemas.microsoft.com/office/powerpoint/2010/main" val="1484515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F9E3-462A-FDEB-40EE-C9B3A2B0DBA6}"/>
              </a:ext>
            </a:extLst>
          </p:cNvPr>
          <p:cNvSpPr>
            <a:spLocks noGrp="1"/>
          </p:cNvSpPr>
          <p:nvPr>
            <p:ph type="title"/>
          </p:nvPr>
        </p:nvSpPr>
        <p:spPr>
          <a:xfrm>
            <a:off x="199276" y="2162290"/>
            <a:ext cx="3541995" cy="3812846"/>
          </a:xfrm>
        </p:spPr>
        <p:txBody>
          <a:bodyPr>
            <a:normAutofit/>
          </a:bodyPr>
          <a:lstStyle/>
          <a:p>
            <a:pPr algn="ctr"/>
            <a:r>
              <a:rPr lang="en-US" sz="7200" dirty="0"/>
              <a:t>Rouen</a:t>
            </a:r>
            <a:br>
              <a:rPr lang="en-US" dirty="0"/>
            </a:br>
            <a:r>
              <a:rPr lang="en-US" dirty="0"/>
              <a:t>City of Saint Joan of Arc</a:t>
            </a:r>
            <a:br>
              <a:rPr lang="en-US" dirty="0"/>
            </a:br>
            <a:endParaRPr lang="en-US" dirty="0"/>
          </a:p>
        </p:txBody>
      </p:sp>
      <p:pic>
        <p:nvPicPr>
          <p:cNvPr id="9" name="Picture Placeholder 8">
            <a:extLst>
              <a:ext uri="{FF2B5EF4-FFF2-40B4-BE49-F238E27FC236}">
                <a16:creationId xmlns:a16="http://schemas.microsoft.com/office/drawing/2014/main" id="{336E7A2E-427E-A36E-CCFC-9B595C344B13}"/>
              </a:ext>
            </a:extLst>
          </p:cNvPr>
          <p:cNvPicPr>
            <a:picLocks noGrp="1" noChangeAspect="1"/>
          </p:cNvPicPr>
          <p:nvPr>
            <p:ph type="pic" sz="quarter" idx="13"/>
          </p:nvPr>
        </p:nvPicPr>
        <p:blipFill>
          <a:blip r:embed="rId2"/>
          <a:srcRect l="10728" r="10728"/>
          <a:stretch>
            <a:fillRect/>
          </a:stretch>
        </p:blipFill>
        <p:spPr>
          <a:xfrm>
            <a:off x="8586952" y="3089903"/>
            <a:ext cx="3405772" cy="2891693"/>
          </a:xfrm>
          <a:prstGeom prst="rect">
            <a:avLst/>
          </a:prstGeom>
        </p:spPr>
      </p:pic>
      <p:pic>
        <p:nvPicPr>
          <p:cNvPr id="8" name="Picture Placeholder 7">
            <a:extLst>
              <a:ext uri="{FF2B5EF4-FFF2-40B4-BE49-F238E27FC236}">
                <a16:creationId xmlns:a16="http://schemas.microsoft.com/office/drawing/2014/main" id="{97E4AE2F-6DF0-2A60-6459-1A6B7D88FD63}"/>
              </a:ext>
            </a:extLst>
          </p:cNvPr>
          <p:cNvPicPr>
            <a:picLocks noGrp="1" noChangeAspect="1"/>
          </p:cNvPicPr>
          <p:nvPr>
            <p:ph type="pic" sz="quarter" idx="14"/>
          </p:nvPr>
        </p:nvPicPr>
        <p:blipFill>
          <a:blip r:embed="rId3"/>
          <a:srcRect l="10370" r="10370"/>
          <a:stretch>
            <a:fillRect/>
          </a:stretch>
        </p:blipFill>
        <p:spPr>
          <a:xfrm>
            <a:off x="9297831" y="0"/>
            <a:ext cx="2894170" cy="2434348"/>
          </a:xfrm>
          <a:prstGeom prst="rect">
            <a:avLst/>
          </a:prstGeom>
        </p:spPr>
      </p:pic>
      <p:sp>
        <p:nvSpPr>
          <p:cNvPr id="7" name="Slide Number Placeholder 6">
            <a:extLst>
              <a:ext uri="{FF2B5EF4-FFF2-40B4-BE49-F238E27FC236}">
                <a16:creationId xmlns:a16="http://schemas.microsoft.com/office/drawing/2014/main" id="{1C81A376-8C66-7CEB-ED9F-ECD3ED7069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C52E6019-B42D-4B4A-AC53-D06FA7E7BD2A}"/>
              </a:ext>
            </a:extLst>
          </p:cNvPr>
          <p:cNvSpPr txBox="1"/>
          <p:nvPr/>
        </p:nvSpPr>
        <p:spPr>
          <a:xfrm>
            <a:off x="429708" y="1362685"/>
            <a:ext cx="1540565" cy="523220"/>
          </a:xfrm>
          <a:prstGeom prst="rect">
            <a:avLst/>
          </a:prstGeom>
          <a:noFill/>
        </p:spPr>
        <p:txBody>
          <a:bodyPr wrap="square" rtlCol="0">
            <a:spAutoFit/>
          </a:bodyPr>
          <a:lstStyle/>
          <a:p>
            <a:r>
              <a:rPr lang="en-US" sz="2800" b="1" dirty="0">
                <a:solidFill>
                  <a:schemeClr val="bg1"/>
                </a:solidFill>
              </a:rPr>
              <a:t>Day 4</a:t>
            </a:r>
          </a:p>
        </p:txBody>
      </p:sp>
      <p:pic>
        <p:nvPicPr>
          <p:cNvPr id="11" name="Picture 10">
            <a:extLst>
              <a:ext uri="{FF2B5EF4-FFF2-40B4-BE49-F238E27FC236}">
                <a16:creationId xmlns:a16="http://schemas.microsoft.com/office/drawing/2014/main" id="{CDDAF40E-E526-EC11-8363-92693A263737}"/>
              </a:ext>
            </a:extLst>
          </p:cNvPr>
          <p:cNvPicPr>
            <a:picLocks noChangeAspect="1"/>
          </p:cNvPicPr>
          <p:nvPr/>
        </p:nvPicPr>
        <p:blipFill>
          <a:blip r:embed="rId4"/>
          <a:stretch>
            <a:fillRect/>
          </a:stretch>
        </p:blipFill>
        <p:spPr>
          <a:xfrm>
            <a:off x="4025616" y="4068713"/>
            <a:ext cx="4954656" cy="2789287"/>
          </a:xfrm>
          <a:prstGeom prst="rect">
            <a:avLst/>
          </a:prstGeom>
        </p:spPr>
      </p:pic>
      <p:sp>
        <p:nvSpPr>
          <p:cNvPr id="13" name="TextBox 12">
            <a:extLst>
              <a:ext uri="{FF2B5EF4-FFF2-40B4-BE49-F238E27FC236}">
                <a16:creationId xmlns:a16="http://schemas.microsoft.com/office/drawing/2014/main" id="{03A8AEBF-153D-722A-42FD-3395CB9959A1}"/>
              </a:ext>
            </a:extLst>
          </p:cNvPr>
          <p:cNvSpPr txBox="1"/>
          <p:nvPr/>
        </p:nvSpPr>
        <p:spPr>
          <a:xfrm>
            <a:off x="399213" y="208796"/>
            <a:ext cx="3316374" cy="646331"/>
          </a:xfrm>
          <a:prstGeom prst="rect">
            <a:avLst/>
          </a:prstGeom>
          <a:noFill/>
        </p:spPr>
        <p:txBody>
          <a:bodyPr wrap="square">
            <a:spAutoFit/>
          </a:bodyPr>
          <a:lstStyle/>
          <a:p>
            <a:r>
              <a:rPr lang="en-US" sz="1200" dirty="0">
                <a:solidFill>
                  <a:schemeClr val="bg2"/>
                </a:solidFill>
                <a:hlinkClick r:id="rId5">
                  <a:extLst>
                    <a:ext uri="{A12FA001-AC4F-418D-AE19-62706E023703}">
                      <ahyp:hlinkClr xmlns:ahyp="http://schemas.microsoft.com/office/drawing/2018/hyperlinkcolor" val="tx"/>
                    </a:ext>
                  </a:extLst>
                </a:hlinkClick>
              </a:rPr>
              <a:t>https://www.reddit.com/r/architecture/comments/1k3odxy/the_church_of_saint_joan_of_arc_rouen_france_1979/</a:t>
            </a:r>
            <a:endParaRPr lang="en-US" sz="1200" dirty="0">
              <a:solidFill>
                <a:schemeClr val="bg2"/>
              </a:solidFill>
            </a:endParaRPr>
          </a:p>
        </p:txBody>
      </p:sp>
      <p:pic>
        <p:nvPicPr>
          <p:cNvPr id="4" name="Picture 3">
            <a:extLst>
              <a:ext uri="{FF2B5EF4-FFF2-40B4-BE49-F238E27FC236}">
                <a16:creationId xmlns:a16="http://schemas.microsoft.com/office/drawing/2014/main" id="{1F0CD765-A709-234F-7E18-394BE943A253}"/>
              </a:ext>
            </a:extLst>
          </p:cNvPr>
          <p:cNvPicPr>
            <a:picLocks noChangeAspect="1"/>
          </p:cNvPicPr>
          <p:nvPr/>
        </p:nvPicPr>
        <p:blipFill>
          <a:blip r:embed="rId6"/>
          <a:stretch>
            <a:fillRect/>
          </a:stretch>
        </p:blipFill>
        <p:spPr>
          <a:xfrm>
            <a:off x="5038575" y="81477"/>
            <a:ext cx="2884272" cy="3608857"/>
          </a:xfrm>
          <a:prstGeom prst="rect">
            <a:avLst/>
          </a:prstGeom>
        </p:spPr>
      </p:pic>
    </p:spTree>
    <p:extLst>
      <p:ext uri="{BB962C8B-B14F-4D97-AF65-F5344CB8AC3E}">
        <p14:creationId xmlns:p14="http://schemas.microsoft.com/office/powerpoint/2010/main" val="3546544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7E33-B4AD-7643-8E12-4BDCB39E9206}"/>
              </a:ext>
            </a:extLst>
          </p:cNvPr>
          <p:cNvSpPr>
            <a:spLocks noGrp="1"/>
          </p:cNvSpPr>
          <p:nvPr>
            <p:ph type="title"/>
          </p:nvPr>
        </p:nvSpPr>
        <p:spPr>
          <a:xfrm>
            <a:off x="199278" y="519270"/>
            <a:ext cx="3678142" cy="3138330"/>
          </a:xfrm>
        </p:spPr>
        <p:txBody>
          <a:bodyPr>
            <a:normAutofit/>
          </a:bodyPr>
          <a:lstStyle/>
          <a:p>
            <a:r>
              <a:rPr lang="en-US" sz="7200" dirty="0"/>
              <a:t>Saint Joan of Arc</a:t>
            </a:r>
          </a:p>
        </p:txBody>
      </p:sp>
      <p:sp>
        <p:nvSpPr>
          <p:cNvPr id="6" name="Text Placeholder 5">
            <a:extLst>
              <a:ext uri="{FF2B5EF4-FFF2-40B4-BE49-F238E27FC236}">
                <a16:creationId xmlns:a16="http://schemas.microsoft.com/office/drawing/2014/main" id="{56B80130-6C88-0DC8-949A-489ADE585BC2}"/>
              </a:ext>
            </a:extLst>
          </p:cNvPr>
          <p:cNvSpPr>
            <a:spLocks noGrp="1"/>
          </p:cNvSpPr>
          <p:nvPr>
            <p:ph type="body" sz="quarter" idx="15"/>
          </p:nvPr>
        </p:nvSpPr>
        <p:spPr>
          <a:xfrm>
            <a:off x="4076699" y="3429000"/>
            <a:ext cx="7916023" cy="3003331"/>
          </a:xfrm>
        </p:spPr>
        <p:txBody>
          <a:bodyPr>
            <a:normAutofit fontScale="92500" lnSpcReduction="20000"/>
          </a:bodyPr>
          <a:lstStyle/>
          <a:p>
            <a:r>
              <a:rPr lang="en-US" dirty="0"/>
              <a:t>St. Joan of Arc is a heroine of France and revered as a holy person for her faithfulness and courage, which she displayed in battle, but even more acutely in her trial and execution.</a:t>
            </a:r>
          </a:p>
          <a:p>
            <a:r>
              <a:rPr lang="en-US" dirty="0"/>
              <a:t>She was born Jeanne in 1412 on the feast of the Epiphany. </a:t>
            </a:r>
          </a:p>
          <a:p>
            <a:r>
              <a:rPr lang="en-US" dirty="0"/>
              <a:t>At the age of 14, she began hearing voices telling her she had a mission to save France during the Hundred Years’ War with England.</a:t>
            </a:r>
          </a:p>
          <a:p>
            <a:r>
              <a:rPr lang="en-US" dirty="0"/>
              <a:t>She marched into battle with a banner that proclaimed the names of Jesus and Mary. </a:t>
            </a:r>
          </a:p>
          <a:p>
            <a:r>
              <a:rPr lang="en-US" dirty="0"/>
              <a:t>Tortured and burned at the stake at age 19.</a:t>
            </a:r>
          </a:p>
          <a:p>
            <a:endParaRPr lang="en-US" dirty="0"/>
          </a:p>
        </p:txBody>
      </p:sp>
      <p:sp>
        <p:nvSpPr>
          <p:cNvPr id="7" name="Slide Number Placeholder 6">
            <a:extLst>
              <a:ext uri="{FF2B5EF4-FFF2-40B4-BE49-F238E27FC236}">
                <a16:creationId xmlns:a16="http://schemas.microsoft.com/office/drawing/2014/main" id="{A5C0D733-AD2B-2C7E-812A-3CBEFF872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A7AD8C69-DE4D-86E2-315D-9F37648E5953}"/>
              </a:ext>
            </a:extLst>
          </p:cNvPr>
          <p:cNvSpPr txBox="1"/>
          <p:nvPr/>
        </p:nvSpPr>
        <p:spPr>
          <a:xfrm>
            <a:off x="298918" y="4192001"/>
            <a:ext cx="3678142" cy="2031325"/>
          </a:xfrm>
          <a:prstGeom prst="rect">
            <a:avLst/>
          </a:prstGeom>
          <a:noFill/>
        </p:spPr>
        <p:txBody>
          <a:bodyPr wrap="square">
            <a:spAutoFit/>
          </a:bodyPr>
          <a:lstStyle/>
          <a:p>
            <a:r>
              <a:rPr lang="en-US" dirty="0">
                <a:solidFill>
                  <a:srgbClr val="FFFF00"/>
                </a:solidFill>
                <a:hlinkClick r:id="rId2"/>
              </a:rPr>
              <a:t>https://www.youtube.com/watch?v=bs9J-fuwRk0</a:t>
            </a:r>
            <a:endParaRPr lang="en-US" dirty="0">
              <a:solidFill>
                <a:srgbClr val="FFFF00"/>
              </a:solidFill>
            </a:endParaRPr>
          </a:p>
          <a:p>
            <a:endParaRPr lang="en-US" dirty="0">
              <a:solidFill>
                <a:srgbClr val="FFFF00"/>
              </a:solidFill>
            </a:endParaRPr>
          </a:p>
          <a:p>
            <a:r>
              <a:rPr lang="en-US" dirty="0">
                <a:solidFill>
                  <a:srgbClr val="FFFF00"/>
                </a:solidFill>
                <a:hlinkClick r:id="rId3"/>
              </a:rPr>
              <a:t>https://www.youtube.com/watch?v=I5mVr2R5D-Y</a:t>
            </a:r>
            <a:endParaRPr lang="en-US" dirty="0">
              <a:solidFill>
                <a:srgbClr val="FFFF00"/>
              </a:solidFill>
            </a:endParaRPr>
          </a:p>
          <a:p>
            <a:endParaRPr lang="en-US" dirty="0">
              <a:solidFill>
                <a:srgbClr val="FFFF00"/>
              </a:solidFill>
            </a:endParaRPr>
          </a:p>
          <a:p>
            <a:endParaRPr lang="en-US" dirty="0">
              <a:solidFill>
                <a:srgbClr val="FFFF00"/>
              </a:solidFill>
            </a:endParaRPr>
          </a:p>
        </p:txBody>
      </p:sp>
      <p:pic>
        <p:nvPicPr>
          <p:cNvPr id="26" name="Picture Placeholder 25">
            <a:extLst>
              <a:ext uri="{FF2B5EF4-FFF2-40B4-BE49-F238E27FC236}">
                <a16:creationId xmlns:a16="http://schemas.microsoft.com/office/drawing/2014/main" id="{AB16869A-CE9F-EAE0-3E5F-9B6FD052AD83}"/>
              </a:ext>
            </a:extLst>
          </p:cNvPr>
          <p:cNvPicPr>
            <a:picLocks noGrp="1" noChangeAspect="1"/>
          </p:cNvPicPr>
          <p:nvPr>
            <p:ph type="pic" sz="quarter" idx="14"/>
          </p:nvPr>
        </p:nvPicPr>
        <p:blipFill>
          <a:blip r:embed="rId4"/>
          <a:srcRect t="17433" b="17433"/>
          <a:stretch>
            <a:fillRect/>
          </a:stretch>
        </p:blipFill>
        <p:spPr>
          <a:prstGeom prst="rect">
            <a:avLst/>
          </a:prstGeom>
        </p:spPr>
      </p:pic>
      <p:pic>
        <p:nvPicPr>
          <p:cNvPr id="25" name="Picture 24">
            <a:extLst>
              <a:ext uri="{FF2B5EF4-FFF2-40B4-BE49-F238E27FC236}">
                <a16:creationId xmlns:a16="http://schemas.microsoft.com/office/drawing/2014/main" id="{3A22224C-AA71-90CE-85DB-A8C8351B61DB}"/>
              </a:ext>
            </a:extLst>
          </p:cNvPr>
          <p:cNvPicPr>
            <a:picLocks noChangeAspect="1"/>
          </p:cNvPicPr>
          <p:nvPr/>
        </p:nvPicPr>
        <p:blipFill>
          <a:blip r:embed="rId5"/>
          <a:stretch>
            <a:fillRect/>
          </a:stretch>
        </p:blipFill>
        <p:spPr>
          <a:xfrm>
            <a:off x="4387776" y="0"/>
            <a:ext cx="3217168" cy="3428999"/>
          </a:xfrm>
          <a:prstGeom prst="rect">
            <a:avLst/>
          </a:prstGeom>
        </p:spPr>
      </p:pic>
    </p:spTree>
    <p:extLst>
      <p:ext uri="{BB962C8B-B14F-4D97-AF65-F5344CB8AC3E}">
        <p14:creationId xmlns:p14="http://schemas.microsoft.com/office/powerpoint/2010/main" val="2525402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94AE51-6EF6-064B-AEE5-1EC37217B903}"/>
              </a:ext>
            </a:extLst>
          </p:cNvPr>
          <p:cNvPicPr>
            <a:picLocks noChangeAspect="1"/>
          </p:cNvPicPr>
          <p:nvPr/>
        </p:nvPicPr>
        <p:blipFill>
          <a:blip r:embed="rId2"/>
          <a:stretch>
            <a:fillRect/>
          </a:stretch>
        </p:blipFill>
        <p:spPr>
          <a:xfrm>
            <a:off x="3524250" y="0"/>
            <a:ext cx="5143500" cy="6858000"/>
          </a:xfrm>
          <a:prstGeom prst="rect">
            <a:avLst/>
          </a:prstGeom>
        </p:spPr>
      </p:pic>
      <p:sp>
        <p:nvSpPr>
          <p:cNvPr id="2" name="Title 1">
            <a:extLst>
              <a:ext uri="{FF2B5EF4-FFF2-40B4-BE49-F238E27FC236}">
                <a16:creationId xmlns:a16="http://schemas.microsoft.com/office/drawing/2014/main" id="{651CFE16-CDDA-464D-9AAE-BB2058A510A5}"/>
              </a:ext>
            </a:extLst>
          </p:cNvPr>
          <p:cNvSpPr>
            <a:spLocks noGrp="1"/>
          </p:cNvSpPr>
          <p:nvPr>
            <p:ph type="title"/>
          </p:nvPr>
        </p:nvSpPr>
        <p:spPr>
          <a:xfrm>
            <a:off x="198875" y="2165844"/>
            <a:ext cx="3209008" cy="2346013"/>
          </a:xfrm>
        </p:spPr>
        <p:txBody>
          <a:bodyPr/>
          <a:lstStyle/>
          <a:p>
            <a:r>
              <a:rPr lang="en-US" dirty="0"/>
              <a:t>Saint Vincent de Paul</a:t>
            </a:r>
          </a:p>
        </p:txBody>
      </p:sp>
      <p:sp>
        <p:nvSpPr>
          <p:cNvPr id="6" name="Text Placeholder 5">
            <a:extLst>
              <a:ext uri="{FF2B5EF4-FFF2-40B4-BE49-F238E27FC236}">
                <a16:creationId xmlns:a16="http://schemas.microsoft.com/office/drawing/2014/main" id="{4565F8F1-8253-7547-9D24-D28A9233EACF}"/>
              </a:ext>
            </a:extLst>
          </p:cNvPr>
          <p:cNvSpPr>
            <a:spLocks noGrp="1"/>
          </p:cNvSpPr>
          <p:nvPr>
            <p:ph type="body" sz="quarter" idx="15"/>
          </p:nvPr>
        </p:nvSpPr>
        <p:spPr>
          <a:xfrm>
            <a:off x="8667751" y="4435733"/>
            <a:ext cx="3494774" cy="2422267"/>
          </a:xfrm>
        </p:spPr>
        <p:txBody>
          <a:bodyPr>
            <a:normAutofit/>
          </a:bodyPr>
          <a:lstStyle/>
          <a:p>
            <a:r>
              <a:rPr lang="en-US" dirty="0"/>
              <a:t>Visit Saint Vincent de Paul</a:t>
            </a:r>
          </a:p>
          <a:p>
            <a:r>
              <a:rPr lang="en-US" dirty="0"/>
              <a:t>“Quick” lunch</a:t>
            </a:r>
          </a:p>
          <a:p>
            <a:r>
              <a:rPr lang="en-US" dirty="0"/>
              <a:t>City tour of Paris</a:t>
            </a:r>
          </a:p>
          <a:p>
            <a:endParaRPr lang="en-US" dirty="0"/>
          </a:p>
        </p:txBody>
      </p:sp>
      <p:sp>
        <p:nvSpPr>
          <p:cNvPr id="7" name="Slide Number Placeholder 6">
            <a:extLst>
              <a:ext uri="{FF2B5EF4-FFF2-40B4-BE49-F238E27FC236}">
                <a16:creationId xmlns:a16="http://schemas.microsoft.com/office/drawing/2014/main" id="{380D740D-5E94-1E43-9C3E-520268BE6E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2A84E40B-F32E-0A41-A64D-133EF238AAC3}"/>
              </a:ext>
            </a:extLst>
          </p:cNvPr>
          <p:cNvSpPr txBox="1"/>
          <p:nvPr/>
        </p:nvSpPr>
        <p:spPr>
          <a:xfrm>
            <a:off x="383115" y="313508"/>
            <a:ext cx="1962520" cy="954107"/>
          </a:xfrm>
          <a:prstGeom prst="rect">
            <a:avLst/>
          </a:prstGeom>
          <a:noFill/>
        </p:spPr>
        <p:txBody>
          <a:bodyPr wrap="square" rtlCol="0">
            <a:spAutoFit/>
          </a:bodyPr>
          <a:lstStyle/>
          <a:p>
            <a:r>
              <a:rPr lang="en-US" sz="2800" b="1" dirty="0">
                <a:solidFill>
                  <a:schemeClr val="bg1"/>
                </a:solidFill>
              </a:rPr>
              <a:t>Day 5</a:t>
            </a:r>
          </a:p>
          <a:p>
            <a:r>
              <a:rPr lang="en-US" sz="2800" b="1" dirty="0">
                <a:solidFill>
                  <a:schemeClr val="bg1"/>
                </a:solidFill>
              </a:rPr>
              <a:t>morning</a:t>
            </a:r>
          </a:p>
        </p:txBody>
      </p:sp>
      <p:sp>
        <p:nvSpPr>
          <p:cNvPr id="3" name="TextBox 2">
            <a:extLst>
              <a:ext uri="{FF2B5EF4-FFF2-40B4-BE49-F238E27FC236}">
                <a16:creationId xmlns:a16="http://schemas.microsoft.com/office/drawing/2014/main" id="{EB6BEC8E-5079-6147-9B85-18968300423E}"/>
              </a:ext>
            </a:extLst>
          </p:cNvPr>
          <p:cNvSpPr txBox="1"/>
          <p:nvPr/>
        </p:nvSpPr>
        <p:spPr>
          <a:xfrm>
            <a:off x="147754" y="5646866"/>
            <a:ext cx="2872170" cy="646331"/>
          </a:xfrm>
          <a:prstGeom prst="rect">
            <a:avLst/>
          </a:prstGeom>
          <a:noFill/>
        </p:spPr>
        <p:txBody>
          <a:bodyPr wrap="square" rtlCol="0">
            <a:spAutoFit/>
          </a:bodyPr>
          <a:lstStyle/>
          <a:p>
            <a:r>
              <a:rPr lang="en-US" sz="12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https://www.youtube.com/watch?v=WEarj49hFRg&amp;list=PL58g24NgWPIzvBk2IQVES_xC4WTm6-CDI</a:t>
            </a:r>
            <a:r>
              <a:rPr lang="en-US" sz="1200" dirty="0">
                <a:solidFill>
                  <a:schemeClr val="accent4">
                    <a:lumMod val="60000"/>
                    <a:lumOff val="40000"/>
                  </a:schemeClr>
                </a:solidFill>
              </a:rPr>
              <a:t> </a:t>
            </a:r>
          </a:p>
        </p:txBody>
      </p:sp>
      <p:pic>
        <p:nvPicPr>
          <p:cNvPr id="5" name="Picture 4">
            <a:extLst>
              <a:ext uri="{FF2B5EF4-FFF2-40B4-BE49-F238E27FC236}">
                <a16:creationId xmlns:a16="http://schemas.microsoft.com/office/drawing/2014/main" id="{E237AE32-03FA-6CD6-C930-8BA909CE7033}"/>
              </a:ext>
            </a:extLst>
          </p:cNvPr>
          <p:cNvPicPr>
            <a:picLocks noChangeAspect="1"/>
          </p:cNvPicPr>
          <p:nvPr/>
        </p:nvPicPr>
        <p:blipFill>
          <a:blip r:embed="rId4"/>
          <a:stretch>
            <a:fillRect/>
          </a:stretch>
        </p:blipFill>
        <p:spPr>
          <a:xfrm>
            <a:off x="8900485" y="313508"/>
            <a:ext cx="2780975" cy="3704673"/>
          </a:xfrm>
          <a:prstGeom prst="rect">
            <a:avLst/>
          </a:prstGeom>
        </p:spPr>
      </p:pic>
    </p:spTree>
    <p:extLst>
      <p:ext uri="{BB962C8B-B14F-4D97-AF65-F5344CB8AC3E}">
        <p14:creationId xmlns:p14="http://schemas.microsoft.com/office/powerpoint/2010/main" val="314102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7DDF-3AFE-A68F-EECE-269715FCAB0E}"/>
              </a:ext>
            </a:extLst>
          </p:cNvPr>
          <p:cNvSpPr>
            <a:spLocks noGrp="1"/>
          </p:cNvSpPr>
          <p:nvPr>
            <p:ph type="title"/>
          </p:nvPr>
        </p:nvSpPr>
        <p:spPr>
          <a:xfrm>
            <a:off x="99391" y="1100134"/>
            <a:ext cx="4172777" cy="5166659"/>
          </a:xfrm>
        </p:spPr>
        <p:txBody>
          <a:bodyPr>
            <a:normAutofit/>
          </a:bodyPr>
          <a:lstStyle/>
          <a:p>
            <a:r>
              <a:rPr lang="en-US" sz="2800" dirty="0"/>
              <a:t>Tour of Notre Dame</a:t>
            </a:r>
            <a:br>
              <a:rPr lang="en-US" sz="2800" dirty="0"/>
            </a:br>
            <a:r>
              <a:rPr lang="en-US" sz="1600" dirty="0">
                <a:hlinkClick r:id="rId2"/>
              </a:rPr>
              <a:t>https://www.notredamedeparis.fr/en/</a:t>
            </a:r>
            <a:br>
              <a:rPr lang="en-US" sz="1600" dirty="0">
                <a:hlinkClick r:id="rId2"/>
              </a:rPr>
            </a:br>
            <a:br>
              <a:rPr lang="en-US" sz="1600" dirty="0"/>
            </a:br>
            <a:br>
              <a:rPr lang="en-US" sz="1600" dirty="0"/>
            </a:br>
            <a:br>
              <a:rPr lang="en-US" sz="2800" dirty="0"/>
            </a:br>
            <a:r>
              <a:rPr lang="en-US" sz="2800" dirty="0"/>
              <a:t>Visit Sacre Coeur </a:t>
            </a:r>
            <a:br>
              <a:rPr lang="en-US" sz="2800" dirty="0"/>
            </a:br>
            <a:r>
              <a:rPr lang="en-US" sz="2800" dirty="0"/>
              <a:t>(Sacred Heart Basilica)</a:t>
            </a:r>
            <a:br>
              <a:rPr lang="en-US" sz="2800" dirty="0"/>
            </a:br>
            <a:r>
              <a:rPr lang="en-US" sz="1400" dirty="0">
                <a:hlinkClick r:id="rId3"/>
              </a:rPr>
              <a:t>https://www.sacre-coeur-montmartre.com/en/</a:t>
            </a:r>
            <a:br>
              <a:rPr lang="en-US" sz="2800" dirty="0">
                <a:hlinkClick r:id="rId3"/>
              </a:rPr>
            </a:br>
            <a:br>
              <a:rPr lang="en-US" sz="2800" dirty="0"/>
            </a:br>
            <a:br>
              <a:rPr lang="en-US" sz="2800" dirty="0"/>
            </a:br>
            <a:br>
              <a:rPr lang="en-US" sz="2800" dirty="0"/>
            </a:br>
            <a:r>
              <a:rPr lang="en-US" sz="2800" dirty="0"/>
              <a:t>Seine Dinner cruise with Eiffel Tower fireworks</a:t>
            </a:r>
          </a:p>
        </p:txBody>
      </p:sp>
      <p:pic>
        <p:nvPicPr>
          <p:cNvPr id="10" name="Picture Placeholder 9" descr="A large building with a clock on it&#10;&#10;AI-generated content may be incorrect.">
            <a:extLst>
              <a:ext uri="{FF2B5EF4-FFF2-40B4-BE49-F238E27FC236}">
                <a16:creationId xmlns:a16="http://schemas.microsoft.com/office/drawing/2014/main" id="{E7B93B00-88D6-94C7-82CE-9B10800D73E7}"/>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l="5833" r="5833"/>
          <a:stretch>
            <a:fillRect/>
          </a:stretch>
        </p:blipFill>
        <p:spPr>
          <a:xfrm>
            <a:off x="3907029" y="0"/>
            <a:ext cx="4208270" cy="3377712"/>
          </a:xfrm>
        </p:spPr>
      </p:pic>
      <p:pic>
        <p:nvPicPr>
          <p:cNvPr id="13" name="Picture Placeholder 12" descr="A large building with a dome and a group of people on a grassy hill with Sacré-Cœur, Paris in the background&#10;&#10;AI-generated content may be incorrect.">
            <a:extLst>
              <a:ext uri="{FF2B5EF4-FFF2-40B4-BE49-F238E27FC236}">
                <a16:creationId xmlns:a16="http://schemas.microsoft.com/office/drawing/2014/main" id="{D3767942-0D70-50C8-8136-801733F90576}"/>
              </a:ext>
            </a:extLst>
          </p:cNvPr>
          <p:cNvPicPr>
            <a:picLocks noGrp="1" noChangeAspect="1"/>
          </p:cNvPicPr>
          <p:nvPr>
            <p:ph type="pic" sz="quarter" idx="14"/>
          </p:nvPr>
        </p:nvPicPr>
        <p:blipFill>
          <a:blip r:embed="rId6">
            <a:extLst>
              <a:ext uri="{837473B0-CC2E-450A-ABE3-18F120FF3D39}">
                <a1611:picAttrSrcUrl xmlns:a1611="http://schemas.microsoft.com/office/drawing/2016/11/main" r:id="rId7"/>
              </a:ext>
            </a:extLst>
          </a:blip>
          <a:srcRect l="10351" r="10351"/>
          <a:stretch>
            <a:fillRect/>
          </a:stretch>
        </p:blipFill>
        <p:spPr/>
      </p:pic>
      <p:sp>
        <p:nvSpPr>
          <p:cNvPr id="7" name="Slide Number Placeholder 6">
            <a:extLst>
              <a:ext uri="{FF2B5EF4-FFF2-40B4-BE49-F238E27FC236}">
                <a16:creationId xmlns:a16="http://schemas.microsoft.com/office/drawing/2014/main" id="{FD5A2D46-902E-80AC-EE2D-0BF29DAC7A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8867DBE6-34A8-18BC-FD13-CD9E98FE43E9}"/>
              </a:ext>
            </a:extLst>
          </p:cNvPr>
          <p:cNvSpPr txBox="1"/>
          <p:nvPr/>
        </p:nvSpPr>
        <p:spPr>
          <a:xfrm>
            <a:off x="318051" y="288234"/>
            <a:ext cx="2186609" cy="523220"/>
          </a:xfrm>
          <a:prstGeom prst="rect">
            <a:avLst/>
          </a:prstGeom>
          <a:noFill/>
        </p:spPr>
        <p:txBody>
          <a:bodyPr wrap="square" rtlCol="0">
            <a:spAutoFit/>
          </a:bodyPr>
          <a:lstStyle/>
          <a:p>
            <a:r>
              <a:rPr lang="en-US" sz="2800" b="1" dirty="0">
                <a:solidFill>
                  <a:schemeClr val="bg1"/>
                </a:solidFill>
              </a:rPr>
              <a:t>Day 5 </a:t>
            </a:r>
          </a:p>
        </p:txBody>
      </p:sp>
      <p:pic>
        <p:nvPicPr>
          <p:cNvPr id="15" name="Picture 14">
            <a:extLst>
              <a:ext uri="{FF2B5EF4-FFF2-40B4-BE49-F238E27FC236}">
                <a16:creationId xmlns:a16="http://schemas.microsoft.com/office/drawing/2014/main" id="{FEA11A91-0C5E-9D81-3CF9-CB76BF43265A}"/>
              </a:ext>
            </a:extLst>
          </p:cNvPr>
          <p:cNvPicPr>
            <a:picLocks noChangeAspect="1"/>
          </p:cNvPicPr>
          <p:nvPr/>
        </p:nvPicPr>
        <p:blipFill>
          <a:blip r:embed="rId8"/>
          <a:stretch>
            <a:fillRect/>
          </a:stretch>
        </p:blipFill>
        <p:spPr>
          <a:xfrm>
            <a:off x="5212578" y="3466099"/>
            <a:ext cx="5805443" cy="3377712"/>
          </a:xfrm>
          <a:prstGeom prst="rect">
            <a:avLst/>
          </a:prstGeom>
        </p:spPr>
      </p:pic>
    </p:spTree>
    <p:extLst>
      <p:ext uri="{BB962C8B-B14F-4D97-AF65-F5344CB8AC3E}">
        <p14:creationId xmlns:p14="http://schemas.microsoft.com/office/powerpoint/2010/main" val="4095190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1995677-9E12-41BB-95A9-BD49B526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4A9A4B-1CF5-40D7-ACAA-5220A2CF1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97564" y="105446"/>
            <a:ext cx="4026767" cy="696687"/>
          </a:xfrm>
        </p:spPr>
        <p:txBody>
          <a:bodyPr vert="horz" lIns="91440" tIns="45720" rIns="91440" bIns="45720" rtlCol="0" anchor="ctr">
            <a:normAutofit/>
          </a:bodyPr>
          <a:lstStyle/>
          <a:p>
            <a:pPr algn="r"/>
            <a:r>
              <a:rPr lang="en-US" sz="2800" spc="-40" dirty="0">
                <a:solidFill>
                  <a:srgbClr val="FFFFFF"/>
                </a:solidFill>
              </a:rPr>
              <a:t>Day 6      Paris, France</a:t>
            </a:r>
          </a:p>
        </p:txBody>
      </p:sp>
      <p:pic>
        <p:nvPicPr>
          <p:cNvPr id="4" name="Picture 3">
            <a:extLst>
              <a:ext uri="{FF2B5EF4-FFF2-40B4-BE49-F238E27FC236}">
                <a16:creationId xmlns:a16="http://schemas.microsoft.com/office/drawing/2014/main" id="{1393F0DC-41BE-9907-B061-9BAB26769D05}"/>
              </a:ext>
            </a:extLst>
          </p:cNvPr>
          <p:cNvPicPr>
            <a:picLocks noChangeAspect="1"/>
          </p:cNvPicPr>
          <p:nvPr/>
        </p:nvPicPr>
        <p:blipFill>
          <a:blip r:embed="rId2"/>
          <a:srcRect l="8022" r="7770" b="3"/>
          <a:stretch>
            <a:fillRect/>
          </a:stretch>
        </p:blipFill>
        <p:spPr>
          <a:xfrm>
            <a:off x="3905474" y="4302846"/>
            <a:ext cx="2460812" cy="2337772"/>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579704" y="4601084"/>
            <a:ext cx="5417224" cy="1755266"/>
          </a:xfrm>
        </p:spPr>
        <p:txBody>
          <a:bodyPr vert="horz" lIns="91440" tIns="45720" rIns="91440" bIns="45720" rtlCol="0">
            <a:normAutofit/>
          </a:bodyPr>
          <a:lstStyle/>
          <a:p>
            <a:pPr algn="ctr">
              <a:spcBef>
                <a:spcPts val="0"/>
              </a:spcBef>
            </a:pPr>
            <a:r>
              <a:rPr lang="en-US" dirty="0"/>
              <a:t>Celebrate Mass at the </a:t>
            </a:r>
          </a:p>
          <a:p>
            <a:pPr algn="ctr">
              <a:spcBef>
                <a:spcPts val="0"/>
              </a:spcBef>
            </a:pPr>
            <a:r>
              <a:rPr lang="en-US" dirty="0"/>
              <a:t>Chapel of the Miraculous Medal</a:t>
            </a:r>
          </a:p>
          <a:p>
            <a:pPr algn="r"/>
            <a:endParaRPr lang="en-US" sz="1600" dirty="0">
              <a:hlinkClick r:id="rId3"/>
            </a:endParaRPr>
          </a:p>
          <a:p>
            <a:pPr algn="r"/>
            <a:r>
              <a:rPr lang="en-US" sz="1600" dirty="0">
                <a:hlinkClick r:id="rId3"/>
              </a:rPr>
              <a:t>https://youtu.be/aTnzelRultc</a:t>
            </a:r>
            <a:r>
              <a:rPr lang="en-US" sz="1600" dirty="0"/>
              <a:t> </a:t>
            </a:r>
          </a:p>
          <a:p>
            <a:pPr indent="-228600">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Presentation title</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36</a:t>
            </a:fld>
            <a:endParaRPr lang="en-US" noProof="0"/>
          </a:p>
        </p:txBody>
      </p:sp>
      <p:pic>
        <p:nvPicPr>
          <p:cNvPr id="8" name="Picture 7">
            <a:extLst>
              <a:ext uri="{FF2B5EF4-FFF2-40B4-BE49-F238E27FC236}">
                <a16:creationId xmlns:a16="http://schemas.microsoft.com/office/drawing/2014/main" id="{6AA788F3-A596-C954-714A-DC7CDCCA41A1}"/>
              </a:ext>
            </a:extLst>
          </p:cNvPr>
          <p:cNvPicPr>
            <a:picLocks noChangeAspect="1"/>
          </p:cNvPicPr>
          <p:nvPr/>
        </p:nvPicPr>
        <p:blipFill>
          <a:blip r:embed="rId4"/>
          <a:srcRect l="4497" r="9125"/>
          <a:stretch>
            <a:fillRect/>
          </a:stretch>
        </p:blipFill>
        <p:spPr>
          <a:xfrm>
            <a:off x="26372" y="907578"/>
            <a:ext cx="3863936" cy="5448772"/>
          </a:xfrm>
          <a:prstGeom prst="rect">
            <a:avLst/>
          </a:prstGeom>
        </p:spPr>
      </p:pic>
      <p:pic>
        <p:nvPicPr>
          <p:cNvPr id="9" name="Picture 8">
            <a:extLst>
              <a:ext uri="{FF2B5EF4-FFF2-40B4-BE49-F238E27FC236}">
                <a16:creationId xmlns:a16="http://schemas.microsoft.com/office/drawing/2014/main" id="{C97BB07C-4B88-A827-5FC1-4853269C7C8B}"/>
              </a:ext>
            </a:extLst>
          </p:cNvPr>
          <p:cNvPicPr>
            <a:picLocks noChangeAspect="1"/>
          </p:cNvPicPr>
          <p:nvPr/>
        </p:nvPicPr>
        <p:blipFill>
          <a:blip r:embed="rId5"/>
          <a:stretch>
            <a:fillRect/>
          </a:stretch>
        </p:blipFill>
        <p:spPr>
          <a:xfrm>
            <a:off x="5709733" y="217382"/>
            <a:ext cx="5971727" cy="4166321"/>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33C4C9-9778-4A59-9001-6EC6F52349C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37</a:t>
            </a:fld>
            <a:endParaRPr lang="en-US" noProof="0" dirty="0"/>
          </a:p>
        </p:txBody>
      </p:sp>
      <p:pic>
        <p:nvPicPr>
          <p:cNvPr id="2" name="Picture 1">
            <a:extLst>
              <a:ext uri="{FF2B5EF4-FFF2-40B4-BE49-F238E27FC236}">
                <a16:creationId xmlns:a16="http://schemas.microsoft.com/office/drawing/2014/main" id="{6B7B50F0-B363-8E4C-9F1F-910DCC3AE31B}"/>
              </a:ext>
            </a:extLst>
          </p:cNvPr>
          <p:cNvPicPr>
            <a:picLocks noChangeAspect="1"/>
          </p:cNvPicPr>
          <p:nvPr/>
        </p:nvPicPr>
        <p:blipFill>
          <a:blip r:embed="rId2"/>
          <a:stretch>
            <a:fillRect/>
          </a:stretch>
        </p:blipFill>
        <p:spPr>
          <a:xfrm>
            <a:off x="297682" y="1339850"/>
            <a:ext cx="5744573" cy="3227720"/>
          </a:xfrm>
          <a:prstGeom prst="rect">
            <a:avLst/>
          </a:prstGeom>
        </p:spPr>
      </p:pic>
      <p:sp>
        <p:nvSpPr>
          <p:cNvPr id="9" name="Content Placeholder 5">
            <a:extLst>
              <a:ext uri="{FF2B5EF4-FFF2-40B4-BE49-F238E27FC236}">
                <a16:creationId xmlns:a16="http://schemas.microsoft.com/office/drawing/2014/main" id="{3E1D65A3-D183-8547-8B7D-E16AF4456B7B}"/>
              </a:ext>
            </a:extLst>
          </p:cNvPr>
          <p:cNvSpPr txBox="1">
            <a:spLocks/>
          </p:cNvSpPr>
          <p:nvPr/>
        </p:nvSpPr>
        <p:spPr>
          <a:xfrm>
            <a:off x="201168" y="4680488"/>
            <a:ext cx="5592709" cy="114346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3070749D-D3E8-D74F-A573-3EEF35C5941B}"/>
              </a:ext>
            </a:extLst>
          </p:cNvPr>
          <p:cNvSpPr txBox="1"/>
          <p:nvPr/>
        </p:nvSpPr>
        <p:spPr>
          <a:xfrm>
            <a:off x="470263" y="201164"/>
            <a:ext cx="1306286" cy="523220"/>
          </a:xfrm>
          <a:prstGeom prst="rect">
            <a:avLst/>
          </a:prstGeom>
          <a:noFill/>
        </p:spPr>
        <p:txBody>
          <a:bodyPr wrap="square" rtlCol="0">
            <a:spAutoFit/>
          </a:bodyPr>
          <a:lstStyle/>
          <a:p>
            <a:r>
              <a:rPr lang="en-US" sz="2800" b="1" dirty="0">
                <a:solidFill>
                  <a:schemeClr val="bg1"/>
                </a:solidFill>
              </a:rPr>
              <a:t>Day 6 </a:t>
            </a:r>
            <a:endParaRPr lang="en-US" sz="2800" dirty="0"/>
          </a:p>
        </p:txBody>
      </p:sp>
      <p:sp>
        <p:nvSpPr>
          <p:cNvPr id="11" name="TextBox 10">
            <a:extLst>
              <a:ext uri="{FF2B5EF4-FFF2-40B4-BE49-F238E27FC236}">
                <a16:creationId xmlns:a16="http://schemas.microsoft.com/office/drawing/2014/main" id="{37A7BEE9-A120-5A4B-8B25-E613685601B1}"/>
              </a:ext>
            </a:extLst>
          </p:cNvPr>
          <p:cNvSpPr txBox="1"/>
          <p:nvPr/>
        </p:nvSpPr>
        <p:spPr>
          <a:xfrm>
            <a:off x="6383470" y="1339850"/>
            <a:ext cx="5510848" cy="1569660"/>
          </a:xfrm>
          <a:prstGeom prst="rect">
            <a:avLst/>
          </a:prstGeom>
          <a:noFill/>
        </p:spPr>
        <p:txBody>
          <a:bodyPr wrap="square" rtlCol="0">
            <a:spAutoFit/>
          </a:bodyPr>
          <a:lstStyle/>
          <a:p>
            <a:pPr algn="ctr"/>
            <a:r>
              <a:rPr lang="en-US" sz="3200" dirty="0"/>
              <a:t>After Mass - depart Montparnasse train station to travel to Lourdes, France</a:t>
            </a:r>
          </a:p>
        </p:txBody>
      </p:sp>
      <p:pic>
        <p:nvPicPr>
          <p:cNvPr id="8" name="Picture 7">
            <a:extLst>
              <a:ext uri="{FF2B5EF4-FFF2-40B4-BE49-F238E27FC236}">
                <a16:creationId xmlns:a16="http://schemas.microsoft.com/office/drawing/2014/main" id="{43204FA1-1A72-EE44-A73E-921ACC5C394E}"/>
              </a:ext>
            </a:extLst>
          </p:cNvPr>
          <p:cNvPicPr>
            <a:picLocks noChangeAspect="1"/>
          </p:cNvPicPr>
          <p:nvPr/>
        </p:nvPicPr>
        <p:blipFill>
          <a:blip r:embed="rId3"/>
          <a:stretch>
            <a:fillRect/>
          </a:stretch>
        </p:blipFill>
        <p:spPr>
          <a:xfrm>
            <a:off x="6383470" y="3129189"/>
            <a:ext cx="5400816" cy="3592286"/>
          </a:xfrm>
          <a:prstGeom prst="rect">
            <a:avLst/>
          </a:prstGeom>
        </p:spPr>
      </p:pic>
      <p:sp>
        <p:nvSpPr>
          <p:cNvPr id="14" name="Rectangle 13">
            <a:extLst>
              <a:ext uri="{FF2B5EF4-FFF2-40B4-BE49-F238E27FC236}">
                <a16:creationId xmlns:a16="http://schemas.microsoft.com/office/drawing/2014/main" id="{F571AD39-FF69-DB40-941C-BC2885DED970}"/>
              </a:ext>
            </a:extLst>
          </p:cNvPr>
          <p:cNvSpPr/>
          <p:nvPr/>
        </p:nvSpPr>
        <p:spPr>
          <a:xfrm>
            <a:off x="195072" y="5800248"/>
            <a:ext cx="6096000" cy="738664"/>
          </a:xfrm>
          <a:prstGeom prst="rect">
            <a:avLst/>
          </a:prstGeom>
        </p:spPr>
        <p:txBody>
          <a:bodyPr>
            <a:spAutoFit/>
          </a:bodyPr>
          <a:lstStyle/>
          <a:p>
            <a:r>
              <a:rPr lang="en-US" sz="1400" dirty="0">
                <a:hlinkClick r:id="rId4"/>
              </a:rPr>
              <a:t>https://video.search.yahoo.com/search/video?fr=pk4afpq0b2f&amp;ei=UTF-8&amp;p=inoui+tgv&amp;type=E210US714G91762#id=18&amp;vid=9541541d71104a64925beae39ace16ce&amp;action=view</a:t>
            </a:r>
            <a:r>
              <a:rPr lang="en-US" sz="1400" dirty="0"/>
              <a:t> </a:t>
            </a:r>
          </a:p>
        </p:txBody>
      </p:sp>
      <p:sp>
        <p:nvSpPr>
          <p:cNvPr id="3" name="TextBox 2">
            <a:extLst>
              <a:ext uri="{FF2B5EF4-FFF2-40B4-BE49-F238E27FC236}">
                <a16:creationId xmlns:a16="http://schemas.microsoft.com/office/drawing/2014/main" id="{F8EE5166-1D9D-F77C-A3C6-70493D59E70F}"/>
              </a:ext>
            </a:extLst>
          </p:cNvPr>
          <p:cNvSpPr txBox="1"/>
          <p:nvPr/>
        </p:nvSpPr>
        <p:spPr>
          <a:xfrm>
            <a:off x="659480" y="4701759"/>
            <a:ext cx="5180596" cy="1015663"/>
          </a:xfrm>
          <a:prstGeom prst="rect">
            <a:avLst/>
          </a:prstGeom>
          <a:noFill/>
        </p:spPr>
        <p:txBody>
          <a:bodyPr wrap="square" rtlCol="0">
            <a:spAutoFit/>
          </a:bodyPr>
          <a:lstStyle/>
          <a:p>
            <a:pPr algn="ctr"/>
            <a:r>
              <a:rPr lang="en-US" sz="3200" b="1" dirty="0"/>
              <a:t>T G V  Train</a:t>
            </a:r>
          </a:p>
          <a:p>
            <a:pPr algn="ctr"/>
            <a:r>
              <a:rPr lang="en-US" sz="2800" i="1" dirty="0"/>
              <a:t>Train à Grande Vitesse</a:t>
            </a:r>
            <a:endParaRPr lang="en-US" sz="2400" i="1" dirty="0"/>
          </a:p>
        </p:txBody>
      </p:sp>
    </p:spTree>
    <p:extLst>
      <p:ext uri="{BB962C8B-B14F-4D97-AF65-F5344CB8AC3E}">
        <p14:creationId xmlns:p14="http://schemas.microsoft.com/office/powerpoint/2010/main" val="973145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38</a:t>
            </a:fld>
            <a:endParaRPr lang="en-US" noProof="0" dirty="0"/>
          </a:p>
        </p:txBody>
      </p:sp>
      <p:sp>
        <p:nvSpPr>
          <p:cNvPr id="9" name="TextBox 8">
            <a:extLst>
              <a:ext uri="{FF2B5EF4-FFF2-40B4-BE49-F238E27FC236}">
                <a16:creationId xmlns:a16="http://schemas.microsoft.com/office/drawing/2014/main" id="{BF8765A0-F5F9-764C-BAD4-00AC3AEA221B}"/>
              </a:ext>
            </a:extLst>
          </p:cNvPr>
          <p:cNvSpPr txBox="1"/>
          <p:nvPr/>
        </p:nvSpPr>
        <p:spPr>
          <a:xfrm>
            <a:off x="201169" y="169816"/>
            <a:ext cx="1209620" cy="523220"/>
          </a:xfrm>
          <a:prstGeom prst="rect">
            <a:avLst/>
          </a:prstGeom>
          <a:noFill/>
        </p:spPr>
        <p:txBody>
          <a:bodyPr wrap="square" rtlCol="0">
            <a:spAutoFit/>
          </a:bodyPr>
          <a:lstStyle/>
          <a:p>
            <a:r>
              <a:rPr lang="en-US" sz="2800" b="1" dirty="0">
                <a:solidFill>
                  <a:schemeClr val="bg1"/>
                </a:solidFill>
              </a:rPr>
              <a:t>Day 6</a:t>
            </a:r>
          </a:p>
        </p:txBody>
      </p:sp>
      <p:pic>
        <p:nvPicPr>
          <p:cNvPr id="10" name="Picture 9">
            <a:extLst>
              <a:ext uri="{FF2B5EF4-FFF2-40B4-BE49-F238E27FC236}">
                <a16:creationId xmlns:a16="http://schemas.microsoft.com/office/drawing/2014/main" id="{F094620D-8D91-EE43-80C4-2F28A1C28ADF}"/>
              </a:ext>
            </a:extLst>
          </p:cNvPr>
          <p:cNvPicPr>
            <a:picLocks noChangeAspect="1"/>
          </p:cNvPicPr>
          <p:nvPr/>
        </p:nvPicPr>
        <p:blipFill>
          <a:blip r:embed="rId2"/>
          <a:stretch>
            <a:fillRect/>
          </a:stretch>
        </p:blipFill>
        <p:spPr>
          <a:xfrm>
            <a:off x="201168" y="3674104"/>
            <a:ext cx="4323453" cy="2882302"/>
          </a:xfrm>
          <a:prstGeom prst="rect">
            <a:avLst/>
          </a:prstGeom>
        </p:spPr>
      </p:pic>
      <p:pic>
        <p:nvPicPr>
          <p:cNvPr id="11" name="Picture 10">
            <a:extLst>
              <a:ext uri="{FF2B5EF4-FFF2-40B4-BE49-F238E27FC236}">
                <a16:creationId xmlns:a16="http://schemas.microsoft.com/office/drawing/2014/main" id="{1E6F9A53-8B77-4146-BECD-8BD59E237F62}"/>
              </a:ext>
            </a:extLst>
          </p:cNvPr>
          <p:cNvPicPr>
            <a:picLocks noChangeAspect="1"/>
          </p:cNvPicPr>
          <p:nvPr/>
        </p:nvPicPr>
        <p:blipFill>
          <a:blip r:embed="rId3"/>
          <a:stretch>
            <a:fillRect/>
          </a:stretch>
        </p:blipFill>
        <p:spPr>
          <a:xfrm>
            <a:off x="7254425" y="2901426"/>
            <a:ext cx="4615247" cy="2584538"/>
          </a:xfrm>
          <a:prstGeom prst="rect">
            <a:avLst/>
          </a:prstGeom>
        </p:spPr>
      </p:pic>
      <p:pic>
        <p:nvPicPr>
          <p:cNvPr id="12" name="Picture 11">
            <a:extLst>
              <a:ext uri="{FF2B5EF4-FFF2-40B4-BE49-F238E27FC236}">
                <a16:creationId xmlns:a16="http://schemas.microsoft.com/office/drawing/2014/main" id="{E81A8DD2-8196-7B48-A8AA-F282F9F45641}"/>
              </a:ext>
            </a:extLst>
          </p:cNvPr>
          <p:cNvPicPr>
            <a:picLocks noChangeAspect="1"/>
          </p:cNvPicPr>
          <p:nvPr/>
        </p:nvPicPr>
        <p:blipFill>
          <a:blip r:embed="rId4"/>
          <a:stretch>
            <a:fillRect/>
          </a:stretch>
        </p:blipFill>
        <p:spPr>
          <a:xfrm>
            <a:off x="574921" y="1086946"/>
            <a:ext cx="3656128" cy="1904478"/>
          </a:xfrm>
          <a:prstGeom prst="rect">
            <a:avLst/>
          </a:prstGeom>
        </p:spPr>
      </p:pic>
      <p:sp>
        <p:nvSpPr>
          <p:cNvPr id="17" name="TextBox 16">
            <a:extLst>
              <a:ext uri="{FF2B5EF4-FFF2-40B4-BE49-F238E27FC236}">
                <a16:creationId xmlns:a16="http://schemas.microsoft.com/office/drawing/2014/main" id="{FEEF0990-1864-F448-94FD-55663ABD5B6E}"/>
              </a:ext>
            </a:extLst>
          </p:cNvPr>
          <p:cNvSpPr txBox="1"/>
          <p:nvPr/>
        </p:nvSpPr>
        <p:spPr>
          <a:xfrm>
            <a:off x="5501795" y="1301146"/>
            <a:ext cx="5696357" cy="1261884"/>
          </a:xfrm>
          <a:prstGeom prst="rect">
            <a:avLst/>
          </a:prstGeom>
          <a:noFill/>
        </p:spPr>
        <p:txBody>
          <a:bodyPr wrap="square" rtlCol="0">
            <a:spAutoFit/>
          </a:bodyPr>
          <a:lstStyle/>
          <a:p>
            <a:r>
              <a:rPr lang="en-US" sz="2000" b="1" dirty="0"/>
              <a:t>Walking tour of Lourdes and celebrate Mass</a:t>
            </a:r>
            <a:r>
              <a:rPr lang="en-US" dirty="0"/>
              <a:t>.  We will see the places associated with the apparition of the Blessed Mother and the life of little Bernadette.                             </a:t>
            </a:r>
            <a:r>
              <a:rPr lang="en-US" i="1" dirty="0"/>
              <a:t>Overnight in Lourdes.</a:t>
            </a:r>
          </a:p>
        </p:txBody>
      </p:sp>
      <p:sp>
        <p:nvSpPr>
          <p:cNvPr id="19" name="TextBox 18">
            <a:extLst>
              <a:ext uri="{FF2B5EF4-FFF2-40B4-BE49-F238E27FC236}">
                <a16:creationId xmlns:a16="http://schemas.microsoft.com/office/drawing/2014/main" id="{5E5846AB-B553-3246-AF32-E5B3D790C201}"/>
              </a:ext>
            </a:extLst>
          </p:cNvPr>
          <p:cNvSpPr txBox="1"/>
          <p:nvPr/>
        </p:nvSpPr>
        <p:spPr>
          <a:xfrm>
            <a:off x="8172618" y="5648464"/>
            <a:ext cx="2926211" cy="707886"/>
          </a:xfrm>
          <a:prstGeom prst="rect">
            <a:avLst/>
          </a:prstGeom>
          <a:noFill/>
        </p:spPr>
        <p:txBody>
          <a:bodyPr wrap="square" rtlCol="0">
            <a:spAutoFit/>
          </a:bodyPr>
          <a:lstStyle/>
          <a:p>
            <a:r>
              <a:rPr lang="en-US" sz="2000" dirty="0"/>
              <a:t>Opportunity to join the </a:t>
            </a:r>
          </a:p>
          <a:p>
            <a:r>
              <a:rPr lang="en-US" sz="2000" dirty="0"/>
              <a:t>Candlelight Procession</a:t>
            </a:r>
          </a:p>
        </p:txBody>
      </p:sp>
      <p:sp>
        <p:nvSpPr>
          <p:cNvPr id="20" name="TextBox 19">
            <a:extLst>
              <a:ext uri="{FF2B5EF4-FFF2-40B4-BE49-F238E27FC236}">
                <a16:creationId xmlns:a16="http://schemas.microsoft.com/office/drawing/2014/main" id="{47687789-DFE8-F941-9397-3C6B90E03EB8}"/>
              </a:ext>
            </a:extLst>
          </p:cNvPr>
          <p:cNvSpPr txBox="1"/>
          <p:nvPr/>
        </p:nvSpPr>
        <p:spPr>
          <a:xfrm>
            <a:off x="4294160" y="316419"/>
            <a:ext cx="5120640" cy="646331"/>
          </a:xfrm>
          <a:prstGeom prst="rect">
            <a:avLst/>
          </a:prstGeom>
          <a:noFill/>
        </p:spPr>
        <p:txBody>
          <a:bodyPr wrap="square" rtlCol="0">
            <a:spAutoFit/>
          </a:bodyPr>
          <a:lstStyle/>
          <a:p>
            <a:r>
              <a:rPr lang="en-US" sz="3600" b="1" dirty="0">
                <a:solidFill>
                  <a:schemeClr val="bg1"/>
                </a:solidFill>
              </a:rPr>
              <a:t>Lourdes, France</a:t>
            </a:r>
          </a:p>
        </p:txBody>
      </p:sp>
      <p:pic>
        <p:nvPicPr>
          <p:cNvPr id="13" name="Picture 12">
            <a:extLst>
              <a:ext uri="{FF2B5EF4-FFF2-40B4-BE49-F238E27FC236}">
                <a16:creationId xmlns:a16="http://schemas.microsoft.com/office/drawing/2014/main" id="{FDF63614-D346-7443-8418-794527108BE4}"/>
              </a:ext>
            </a:extLst>
          </p:cNvPr>
          <p:cNvPicPr>
            <a:picLocks noChangeAspect="1"/>
          </p:cNvPicPr>
          <p:nvPr/>
        </p:nvPicPr>
        <p:blipFill>
          <a:blip r:embed="rId5"/>
          <a:srcRect b="3921"/>
          <a:stretch>
            <a:fillRect/>
          </a:stretch>
        </p:blipFill>
        <p:spPr>
          <a:xfrm>
            <a:off x="4432852" y="2912422"/>
            <a:ext cx="2554410" cy="3272327"/>
          </a:xfrm>
          <a:prstGeom prst="rect">
            <a:avLst/>
          </a:prstGeom>
        </p:spPr>
      </p:pic>
      <p:sp>
        <p:nvSpPr>
          <p:cNvPr id="3" name="TextBox 2">
            <a:extLst>
              <a:ext uri="{FF2B5EF4-FFF2-40B4-BE49-F238E27FC236}">
                <a16:creationId xmlns:a16="http://schemas.microsoft.com/office/drawing/2014/main" id="{AED62FF2-2116-4747-96AE-02D6390D54D8}"/>
              </a:ext>
            </a:extLst>
          </p:cNvPr>
          <p:cNvSpPr txBox="1"/>
          <p:nvPr/>
        </p:nvSpPr>
        <p:spPr>
          <a:xfrm>
            <a:off x="201168" y="2991424"/>
            <a:ext cx="4323453" cy="307777"/>
          </a:xfrm>
          <a:prstGeom prst="rect">
            <a:avLst/>
          </a:prstGeom>
          <a:noFill/>
        </p:spPr>
        <p:txBody>
          <a:bodyPr wrap="square" rtlCol="0">
            <a:spAutoFit/>
          </a:bodyPr>
          <a:lstStyle/>
          <a:p>
            <a:r>
              <a:rPr lang="en-US" sz="1400" dirty="0">
                <a:hlinkClick r:id="rId6"/>
              </a:rPr>
              <a:t>https://www.youtube.com/watch?v=IzeO0E36RJw</a:t>
            </a:r>
            <a:r>
              <a:rPr lang="en-US" sz="1400" dirty="0"/>
              <a:t> </a:t>
            </a:r>
          </a:p>
        </p:txBody>
      </p:sp>
    </p:spTree>
    <p:extLst>
      <p:ext uri="{BB962C8B-B14F-4D97-AF65-F5344CB8AC3E}">
        <p14:creationId xmlns:p14="http://schemas.microsoft.com/office/powerpoint/2010/main" val="2805428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F466C2-AAAB-634F-A263-14066DBDA0F7}"/>
              </a:ext>
            </a:extLst>
          </p:cNvPr>
          <p:cNvSpPr/>
          <p:nvPr/>
        </p:nvSpPr>
        <p:spPr>
          <a:xfrm>
            <a:off x="2364180" y="2129136"/>
            <a:ext cx="3873061" cy="3077313"/>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6F23D57-A15E-834F-95A1-9FC6235ED4F1}"/>
              </a:ext>
            </a:extLst>
          </p:cNvPr>
          <p:cNvSpPr/>
          <p:nvPr/>
        </p:nvSpPr>
        <p:spPr>
          <a:xfrm>
            <a:off x="7547715" y="2069265"/>
            <a:ext cx="4615594" cy="4297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FF9AA4F8-A6B8-0D49-A9FC-99E9F59EC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09D31FE9-FCEC-B14E-848D-65081FEF2255}"/>
              </a:ext>
            </a:extLst>
          </p:cNvPr>
          <p:cNvSpPr txBox="1"/>
          <p:nvPr/>
        </p:nvSpPr>
        <p:spPr>
          <a:xfrm>
            <a:off x="5288403" y="346699"/>
            <a:ext cx="2546264" cy="523220"/>
          </a:xfrm>
          <a:prstGeom prst="rect">
            <a:avLst/>
          </a:prstGeom>
          <a:noFill/>
        </p:spPr>
        <p:txBody>
          <a:bodyPr wrap="square" rtlCol="0">
            <a:spAutoFit/>
          </a:bodyPr>
          <a:lstStyle/>
          <a:p>
            <a:r>
              <a:rPr lang="en-US" sz="2800" b="1" dirty="0">
                <a:solidFill>
                  <a:schemeClr val="bg1"/>
                </a:solidFill>
              </a:rPr>
              <a:t>Days 7 &amp; 8</a:t>
            </a:r>
          </a:p>
        </p:txBody>
      </p:sp>
      <p:sp>
        <p:nvSpPr>
          <p:cNvPr id="2" name="TextBox 1">
            <a:extLst>
              <a:ext uri="{FF2B5EF4-FFF2-40B4-BE49-F238E27FC236}">
                <a16:creationId xmlns:a16="http://schemas.microsoft.com/office/drawing/2014/main" id="{24DCFB99-C33A-0243-800C-4AC3AE5D4C95}"/>
              </a:ext>
            </a:extLst>
          </p:cNvPr>
          <p:cNvSpPr txBox="1"/>
          <p:nvPr/>
        </p:nvSpPr>
        <p:spPr>
          <a:xfrm>
            <a:off x="8129413" y="144025"/>
            <a:ext cx="2834639" cy="1015663"/>
          </a:xfrm>
          <a:prstGeom prst="rect">
            <a:avLst/>
          </a:prstGeom>
          <a:noFill/>
        </p:spPr>
        <p:txBody>
          <a:bodyPr wrap="square" rtlCol="0">
            <a:spAutoFit/>
          </a:bodyPr>
          <a:lstStyle/>
          <a:p>
            <a:r>
              <a:rPr lang="en-US" sz="6000" i="1" dirty="0">
                <a:solidFill>
                  <a:schemeClr val="bg1"/>
                </a:solidFill>
                <a:latin typeface="Baskerville Old Face" panose="02020602080505020303" pitchFamily="18" charset="77"/>
              </a:rPr>
              <a:t>Lourdes</a:t>
            </a:r>
          </a:p>
        </p:txBody>
      </p:sp>
      <p:sp>
        <p:nvSpPr>
          <p:cNvPr id="4" name="TextBox 3">
            <a:extLst>
              <a:ext uri="{FF2B5EF4-FFF2-40B4-BE49-F238E27FC236}">
                <a16:creationId xmlns:a16="http://schemas.microsoft.com/office/drawing/2014/main" id="{2AC739E0-C38C-6C48-8A54-9C6C9040CA66}"/>
              </a:ext>
            </a:extLst>
          </p:cNvPr>
          <p:cNvSpPr txBox="1"/>
          <p:nvPr/>
        </p:nvSpPr>
        <p:spPr>
          <a:xfrm>
            <a:off x="3911194" y="1228581"/>
            <a:ext cx="7674045" cy="923330"/>
          </a:xfrm>
          <a:prstGeom prst="rect">
            <a:avLst/>
          </a:prstGeom>
          <a:noFill/>
        </p:spPr>
        <p:txBody>
          <a:bodyPr wrap="square" rtlCol="0">
            <a:spAutoFit/>
          </a:bodyPr>
          <a:lstStyle/>
          <a:p>
            <a:r>
              <a:rPr lang="en-US" b="1" dirty="0"/>
              <a:t>Pilgrimage schedule includes comprehensive spiritual activities, candlelight procession, baths, and Stations of the Cross. Visit the birthplace of Saint Bernadette</a:t>
            </a:r>
          </a:p>
        </p:txBody>
      </p:sp>
      <p:sp>
        <p:nvSpPr>
          <p:cNvPr id="8" name="TextBox 7">
            <a:extLst>
              <a:ext uri="{FF2B5EF4-FFF2-40B4-BE49-F238E27FC236}">
                <a16:creationId xmlns:a16="http://schemas.microsoft.com/office/drawing/2014/main" id="{21664DD3-821C-B741-AF64-F591D369AA1E}"/>
              </a:ext>
            </a:extLst>
          </p:cNvPr>
          <p:cNvSpPr txBox="1"/>
          <p:nvPr/>
        </p:nvSpPr>
        <p:spPr>
          <a:xfrm>
            <a:off x="7748217" y="2078978"/>
            <a:ext cx="4214589" cy="369332"/>
          </a:xfrm>
          <a:prstGeom prst="rect">
            <a:avLst/>
          </a:prstGeom>
          <a:noFill/>
        </p:spPr>
        <p:txBody>
          <a:bodyPr wrap="square" rtlCol="0">
            <a:spAutoFit/>
          </a:bodyPr>
          <a:lstStyle/>
          <a:p>
            <a:r>
              <a:rPr lang="en-US" b="1" dirty="0">
                <a:solidFill>
                  <a:schemeClr val="bg1"/>
                </a:solidFill>
              </a:rPr>
              <a:t>Bathe in the baths at the grotto.</a:t>
            </a:r>
          </a:p>
        </p:txBody>
      </p:sp>
      <p:sp>
        <p:nvSpPr>
          <p:cNvPr id="12" name="Rectangle 11">
            <a:extLst>
              <a:ext uri="{FF2B5EF4-FFF2-40B4-BE49-F238E27FC236}">
                <a16:creationId xmlns:a16="http://schemas.microsoft.com/office/drawing/2014/main" id="{BA3CE6F2-0FEF-544C-84E0-5F92670A4CB1}"/>
              </a:ext>
            </a:extLst>
          </p:cNvPr>
          <p:cNvSpPr/>
          <p:nvPr/>
        </p:nvSpPr>
        <p:spPr>
          <a:xfrm>
            <a:off x="0" y="1098827"/>
            <a:ext cx="2747432" cy="2568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B076610-318C-B948-80E5-FA6D8152238C}"/>
              </a:ext>
            </a:extLst>
          </p:cNvPr>
          <p:cNvPicPr>
            <a:picLocks noChangeAspect="1"/>
          </p:cNvPicPr>
          <p:nvPr/>
        </p:nvPicPr>
        <p:blipFill>
          <a:blip r:embed="rId2"/>
          <a:stretch>
            <a:fillRect/>
          </a:stretch>
        </p:blipFill>
        <p:spPr>
          <a:xfrm>
            <a:off x="112147" y="90214"/>
            <a:ext cx="3548255" cy="2365503"/>
          </a:xfrm>
          <a:prstGeom prst="rect">
            <a:avLst/>
          </a:prstGeom>
        </p:spPr>
      </p:pic>
      <p:sp>
        <p:nvSpPr>
          <p:cNvPr id="17" name="TextBox 16">
            <a:extLst>
              <a:ext uri="{FF2B5EF4-FFF2-40B4-BE49-F238E27FC236}">
                <a16:creationId xmlns:a16="http://schemas.microsoft.com/office/drawing/2014/main" id="{C228F18C-3408-1142-A8DD-CC2078A2C898}"/>
              </a:ext>
            </a:extLst>
          </p:cNvPr>
          <p:cNvSpPr txBox="1"/>
          <p:nvPr/>
        </p:nvSpPr>
        <p:spPr>
          <a:xfrm>
            <a:off x="1030378" y="6548320"/>
            <a:ext cx="2248850" cy="369332"/>
          </a:xfrm>
          <a:prstGeom prst="rect">
            <a:avLst/>
          </a:prstGeom>
          <a:noFill/>
        </p:spPr>
        <p:txBody>
          <a:bodyPr wrap="square" rtlCol="0">
            <a:spAutoFit/>
          </a:bodyPr>
          <a:lstStyle/>
          <a:p>
            <a:r>
              <a:rPr lang="en-US" dirty="0">
                <a:solidFill>
                  <a:schemeClr val="bg1"/>
                </a:solidFill>
              </a:rPr>
              <a:t>Mass at the Grotto</a:t>
            </a:r>
          </a:p>
        </p:txBody>
      </p:sp>
      <p:pic>
        <p:nvPicPr>
          <p:cNvPr id="6" name="Picture 5">
            <a:extLst>
              <a:ext uri="{FF2B5EF4-FFF2-40B4-BE49-F238E27FC236}">
                <a16:creationId xmlns:a16="http://schemas.microsoft.com/office/drawing/2014/main" id="{ABE640C8-4377-ABBD-7A24-C1235A3F91B3}"/>
              </a:ext>
            </a:extLst>
          </p:cNvPr>
          <p:cNvPicPr>
            <a:picLocks noChangeAspect="1"/>
          </p:cNvPicPr>
          <p:nvPr/>
        </p:nvPicPr>
        <p:blipFill>
          <a:blip r:embed="rId3"/>
          <a:srcRect b="11997"/>
          <a:stretch>
            <a:fillRect/>
          </a:stretch>
        </p:blipFill>
        <p:spPr>
          <a:xfrm>
            <a:off x="6298350" y="2463743"/>
            <a:ext cx="5846910" cy="3430329"/>
          </a:xfrm>
          <a:prstGeom prst="rect">
            <a:avLst/>
          </a:prstGeom>
        </p:spPr>
      </p:pic>
      <p:sp>
        <p:nvSpPr>
          <p:cNvPr id="18" name="TextBox 17">
            <a:extLst>
              <a:ext uri="{FF2B5EF4-FFF2-40B4-BE49-F238E27FC236}">
                <a16:creationId xmlns:a16="http://schemas.microsoft.com/office/drawing/2014/main" id="{EC81C89E-307A-FEC9-9ADD-A08217F76E61}"/>
              </a:ext>
            </a:extLst>
          </p:cNvPr>
          <p:cNvSpPr txBox="1"/>
          <p:nvPr/>
        </p:nvSpPr>
        <p:spPr>
          <a:xfrm>
            <a:off x="4857279" y="5853011"/>
            <a:ext cx="7334721" cy="830997"/>
          </a:xfrm>
          <a:prstGeom prst="rect">
            <a:avLst/>
          </a:prstGeom>
          <a:noFill/>
        </p:spPr>
        <p:txBody>
          <a:bodyPr wrap="square">
            <a:spAutoFit/>
          </a:bodyPr>
          <a:lstStyle/>
          <a:p>
            <a:r>
              <a:rPr lang="en-US" sz="1600" dirty="0">
                <a:highlight>
                  <a:srgbClr val="00FF00"/>
                </a:highlight>
              </a:rPr>
              <a:t>The baths of the Marian Shrine of Our Lady of Lourdes in France have completely reopened after four years. Pools for the Sick Reopen in the Shrine of Lourdes, Closed Since the Pandemic | ZENIT – English – Aug. 20, 2024</a:t>
            </a:r>
          </a:p>
        </p:txBody>
      </p:sp>
      <p:pic>
        <p:nvPicPr>
          <p:cNvPr id="19" name="Picture 18">
            <a:extLst>
              <a:ext uri="{FF2B5EF4-FFF2-40B4-BE49-F238E27FC236}">
                <a16:creationId xmlns:a16="http://schemas.microsoft.com/office/drawing/2014/main" id="{0FF3F076-0C87-FB4A-A875-6FEA9AE0C0B0}"/>
              </a:ext>
            </a:extLst>
          </p:cNvPr>
          <p:cNvPicPr>
            <a:picLocks noChangeAspect="1"/>
          </p:cNvPicPr>
          <p:nvPr/>
        </p:nvPicPr>
        <p:blipFill>
          <a:blip r:embed="rId4"/>
          <a:srcRect b="20452"/>
          <a:stretch>
            <a:fillRect/>
          </a:stretch>
        </p:blipFill>
        <p:spPr>
          <a:xfrm>
            <a:off x="566546" y="2281681"/>
            <a:ext cx="4229624" cy="4486105"/>
          </a:xfrm>
          <a:prstGeom prst="rect">
            <a:avLst/>
          </a:prstGeom>
        </p:spPr>
      </p:pic>
    </p:spTree>
    <p:extLst>
      <p:ext uri="{BB962C8B-B14F-4D97-AF65-F5344CB8AC3E}">
        <p14:creationId xmlns:p14="http://schemas.microsoft.com/office/powerpoint/2010/main" val="167548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DDA7-DCF8-7912-ABCD-04BC8B10E127}"/>
              </a:ext>
            </a:extLst>
          </p:cNvPr>
          <p:cNvSpPr>
            <a:spLocks noGrp="1"/>
          </p:cNvSpPr>
          <p:nvPr>
            <p:ph type="title"/>
          </p:nvPr>
        </p:nvSpPr>
        <p:spPr>
          <a:xfrm>
            <a:off x="581192" y="580441"/>
            <a:ext cx="11029616" cy="988332"/>
          </a:xfrm>
        </p:spPr>
        <p:txBody>
          <a:bodyPr/>
          <a:lstStyle/>
          <a:p>
            <a:pPr algn="ctr"/>
            <a:r>
              <a:rPr lang="en-US" dirty="0"/>
              <a:t> </a:t>
            </a:r>
            <a:r>
              <a:rPr lang="en-US" sz="4800" dirty="0">
                <a:latin typeface="Amasis MT Pro Black" panose="02040A04050005020304" pitchFamily="18" charset="0"/>
              </a:rPr>
              <a:t>What is a pilgrimage?</a:t>
            </a:r>
          </a:p>
        </p:txBody>
      </p:sp>
      <p:sp>
        <p:nvSpPr>
          <p:cNvPr id="13" name="TextBox 12">
            <a:extLst>
              <a:ext uri="{FF2B5EF4-FFF2-40B4-BE49-F238E27FC236}">
                <a16:creationId xmlns:a16="http://schemas.microsoft.com/office/drawing/2014/main" id="{9D6C40CC-9733-D786-3E46-7E98A8E589E2}"/>
              </a:ext>
            </a:extLst>
          </p:cNvPr>
          <p:cNvSpPr txBox="1"/>
          <p:nvPr/>
        </p:nvSpPr>
        <p:spPr>
          <a:xfrm>
            <a:off x="6247807" y="1568773"/>
            <a:ext cx="5837195" cy="5262979"/>
          </a:xfrm>
          <a:prstGeom prst="rect">
            <a:avLst/>
          </a:prstGeom>
          <a:noFill/>
        </p:spPr>
        <p:txBody>
          <a:bodyPr wrap="square">
            <a:spAutoFit/>
          </a:bodyPr>
          <a:lstStyle/>
          <a:p>
            <a:pPr marL="342900" indent="-342900">
              <a:buFont typeface="Wingdings" panose="05000000000000000000" pitchFamily="2" charset="2"/>
              <a:buChar char="v"/>
            </a:pPr>
            <a:r>
              <a:rPr lang="en-US" sz="2800" dirty="0"/>
              <a:t>A pilgrimage is a journey religious people take to a holy place or a place of religious significance.</a:t>
            </a:r>
          </a:p>
          <a:p>
            <a:pPr marL="342900" indent="-342900">
              <a:buFont typeface="Wingdings" panose="05000000000000000000" pitchFamily="2" charset="2"/>
              <a:buChar char="v"/>
            </a:pPr>
            <a:endParaRPr lang="en-US" sz="2800" dirty="0"/>
          </a:p>
          <a:p>
            <a:pPr marL="342900" indent="-342900">
              <a:buFont typeface="Wingdings" panose="05000000000000000000" pitchFamily="2" charset="2"/>
              <a:buChar char="v"/>
            </a:pPr>
            <a:r>
              <a:rPr lang="en-US" sz="2800" dirty="0"/>
              <a:t>Pilgrimage can be a physical journey, but it can also represent an individual's journey of faith</a:t>
            </a:r>
          </a:p>
          <a:p>
            <a:pPr marL="342900" indent="-342900">
              <a:buFont typeface="Wingdings" panose="05000000000000000000" pitchFamily="2" charset="2"/>
              <a:buChar char="v"/>
            </a:pPr>
            <a:endParaRPr lang="en-US" sz="2800" dirty="0"/>
          </a:p>
          <a:p>
            <a:pPr marL="342900" indent="-342900">
              <a:buFont typeface="Wingdings" panose="05000000000000000000" pitchFamily="2" charset="2"/>
              <a:buChar char="v"/>
            </a:pPr>
            <a:r>
              <a:rPr lang="en-US" sz="2800" dirty="0"/>
              <a:t>Catholics may visit sites linked to famous or important saints to help them connect with their faith's history</a:t>
            </a:r>
          </a:p>
        </p:txBody>
      </p:sp>
      <p:pic>
        <p:nvPicPr>
          <p:cNvPr id="4" name="Picture 3">
            <a:extLst>
              <a:ext uri="{FF2B5EF4-FFF2-40B4-BE49-F238E27FC236}">
                <a16:creationId xmlns:a16="http://schemas.microsoft.com/office/drawing/2014/main" id="{C1DF5C5F-56C4-39FD-FF0C-712FF44B2EEB}"/>
              </a:ext>
            </a:extLst>
          </p:cNvPr>
          <p:cNvPicPr>
            <a:picLocks noChangeAspect="1"/>
          </p:cNvPicPr>
          <p:nvPr/>
        </p:nvPicPr>
        <p:blipFill>
          <a:blip r:embed="rId2"/>
          <a:srcRect l="26052" b="45569"/>
          <a:stretch>
            <a:fillRect/>
          </a:stretch>
        </p:blipFill>
        <p:spPr>
          <a:xfrm>
            <a:off x="226741" y="1568773"/>
            <a:ext cx="6021066" cy="4431982"/>
          </a:xfrm>
          <a:prstGeom prst="rect">
            <a:avLst/>
          </a:prstGeom>
        </p:spPr>
      </p:pic>
      <p:sp>
        <p:nvSpPr>
          <p:cNvPr id="3" name="Rectangle 2">
            <a:extLst>
              <a:ext uri="{FF2B5EF4-FFF2-40B4-BE49-F238E27FC236}">
                <a16:creationId xmlns:a16="http://schemas.microsoft.com/office/drawing/2014/main" id="{73C3BE75-34E0-090F-317B-5898ADD40316}"/>
              </a:ext>
            </a:extLst>
          </p:cNvPr>
          <p:cNvSpPr/>
          <p:nvPr/>
        </p:nvSpPr>
        <p:spPr>
          <a:xfrm>
            <a:off x="1833300" y="5908422"/>
            <a:ext cx="280794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Lourdes</a:t>
            </a:r>
          </a:p>
        </p:txBody>
      </p:sp>
    </p:spTree>
    <p:extLst>
      <p:ext uri="{BB962C8B-B14F-4D97-AF65-F5344CB8AC3E}">
        <p14:creationId xmlns:p14="http://schemas.microsoft.com/office/powerpoint/2010/main" val="2275435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622F47C-D986-4C50-BD14-2C1E537C27FB}"/>
              </a:ext>
            </a:extLst>
          </p:cNvPr>
          <p:cNvSpPr>
            <a:spLocks noGrp="1"/>
          </p:cNvSpPr>
          <p:nvPr>
            <p:ph type="title"/>
          </p:nvPr>
        </p:nvSpPr>
        <p:spPr>
          <a:xfrm>
            <a:off x="201168" y="183988"/>
            <a:ext cx="8011179" cy="803380"/>
          </a:xfrm>
        </p:spPr>
        <p:txBody>
          <a:bodyPr>
            <a:normAutofit fontScale="90000"/>
          </a:bodyPr>
          <a:lstStyle/>
          <a:p>
            <a:r>
              <a:rPr lang="en-US" i="1" dirty="0">
                <a:latin typeface="Bell MT" panose="02020503060305020303" pitchFamily="18" charset="77"/>
              </a:rPr>
              <a:t>Lourdes –Avila, Spain</a:t>
            </a:r>
          </a:p>
        </p:txBody>
      </p:sp>
      <p:sp>
        <p:nvSpPr>
          <p:cNvPr id="12" name="Text Placeholder 11">
            <a:extLst>
              <a:ext uri="{FF2B5EF4-FFF2-40B4-BE49-F238E27FC236}">
                <a16:creationId xmlns:a16="http://schemas.microsoft.com/office/drawing/2014/main" id="{D05AC8F8-F459-42EB-AA23-F556AEDD721A}"/>
              </a:ext>
            </a:extLst>
          </p:cNvPr>
          <p:cNvSpPr>
            <a:spLocks noGrp="1"/>
          </p:cNvSpPr>
          <p:nvPr>
            <p:ph type="body" sz="quarter" idx="14"/>
          </p:nvPr>
        </p:nvSpPr>
        <p:spPr>
          <a:xfrm>
            <a:off x="851300" y="1764193"/>
            <a:ext cx="3327366" cy="597604"/>
          </a:xfrm>
        </p:spPr>
        <p:txBody>
          <a:bodyPr/>
          <a:lstStyle/>
          <a:p>
            <a:endParaRPr lang="en-US" dirty="0"/>
          </a:p>
        </p:txBody>
      </p:sp>
      <p:pic>
        <p:nvPicPr>
          <p:cNvPr id="6" name="Picture 5">
            <a:extLst>
              <a:ext uri="{FF2B5EF4-FFF2-40B4-BE49-F238E27FC236}">
                <a16:creationId xmlns:a16="http://schemas.microsoft.com/office/drawing/2014/main" id="{BBBEC6E5-BDB3-2247-B54A-46446181E242}"/>
              </a:ext>
            </a:extLst>
          </p:cNvPr>
          <p:cNvPicPr>
            <a:picLocks noChangeAspect="1"/>
          </p:cNvPicPr>
          <p:nvPr/>
        </p:nvPicPr>
        <p:blipFill>
          <a:blip r:embed="rId2"/>
          <a:stretch>
            <a:fillRect/>
          </a:stretch>
        </p:blipFill>
        <p:spPr>
          <a:xfrm>
            <a:off x="76200" y="1151197"/>
            <a:ext cx="6019800" cy="4191000"/>
          </a:xfrm>
          <a:prstGeom prst="rect">
            <a:avLst/>
          </a:prstGeom>
        </p:spPr>
      </p:pic>
      <p:sp>
        <p:nvSpPr>
          <p:cNvPr id="14" name="Text Placeholder 13">
            <a:extLst>
              <a:ext uri="{FF2B5EF4-FFF2-40B4-BE49-F238E27FC236}">
                <a16:creationId xmlns:a16="http://schemas.microsoft.com/office/drawing/2014/main" id="{94D68F73-4FB1-4145-BF89-FE36142E5100}"/>
              </a:ext>
            </a:extLst>
          </p:cNvPr>
          <p:cNvSpPr>
            <a:spLocks noGrp="1"/>
          </p:cNvSpPr>
          <p:nvPr>
            <p:ph type="body" sz="quarter" idx="16"/>
          </p:nvPr>
        </p:nvSpPr>
        <p:spPr>
          <a:xfrm>
            <a:off x="7480318" y="1138095"/>
            <a:ext cx="3327366" cy="597604"/>
          </a:xfrm>
        </p:spPr>
        <p:txBody>
          <a:bodyPr>
            <a:noAutofit/>
          </a:bodyPr>
          <a:lstStyle/>
          <a:p>
            <a:pPr algn="ctr"/>
            <a:r>
              <a:rPr lang="en-US" sz="4000" i="1" dirty="0">
                <a:latin typeface="Baskerville" panose="02020502070401020303" pitchFamily="18" charset="0"/>
                <a:ea typeface="Baskerville" panose="02020502070401020303" pitchFamily="18" charset="0"/>
              </a:rPr>
              <a:t>Avila</a:t>
            </a:r>
          </a:p>
        </p:txBody>
      </p:sp>
      <p:sp>
        <p:nvSpPr>
          <p:cNvPr id="15" name="Content Placeholder 14">
            <a:extLst>
              <a:ext uri="{FF2B5EF4-FFF2-40B4-BE49-F238E27FC236}">
                <a16:creationId xmlns:a16="http://schemas.microsoft.com/office/drawing/2014/main" id="{967F3EB6-BBF7-400D-831B-2949763446D0}"/>
              </a:ext>
            </a:extLst>
          </p:cNvPr>
          <p:cNvSpPr>
            <a:spLocks noGrp="1"/>
          </p:cNvSpPr>
          <p:nvPr>
            <p:ph type="body" sz="quarter" idx="21"/>
          </p:nvPr>
        </p:nvSpPr>
        <p:spPr>
          <a:xfrm>
            <a:off x="6366933" y="1886427"/>
            <a:ext cx="5486401" cy="4649840"/>
          </a:xfrm>
        </p:spPr>
        <p:txBody>
          <a:bodyPr>
            <a:normAutofit/>
          </a:bodyPr>
          <a:lstStyle/>
          <a:p>
            <a:r>
              <a:rPr lang="en-US" dirty="0"/>
              <a:t>The magnificent walled city dedicated to Saint Teresa of Avila - the first woman to be named a Doctor of the Church.</a:t>
            </a:r>
          </a:p>
          <a:p>
            <a:r>
              <a:rPr lang="en-US" dirty="0"/>
              <a:t>Visit the Crypt of La Encarnacion Convent where she became a nun.</a:t>
            </a:r>
          </a:p>
          <a:p>
            <a:r>
              <a:rPr lang="en-US" dirty="0"/>
              <a:t>See the Cathedral and the Cuatro </a:t>
            </a:r>
            <a:r>
              <a:rPr lang="en-US" dirty="0" err="1"/>
              <a:t>Postes</a:t>
            </a:r>
            <a:r>
              <a:rPr lang="en-US" dirty="0"/>
              <a:t> which commemorates Saint Teresa who at the age of seven convinced her brother to run away with her to die as martyrs.</a:t>
            </a:r>
          </a:p>
          <a:p>
            <a:r>
              <a:rPr lang="en-US" dirty="0"/>
              <a:t>Mass will be celebrated</a:t>
            </a:r>
          </a:p>
          <a:p>
            <a:r>
              <a:rPr lang="en-US" dirty="0"/>
              <a:t>Dinner and overnight in Avila</a:t>
            </a:r>
          </a:p>
        </p:txBody>
      </p:sp>
      <p:sp>
        <p:nvSpPr>
          <p:cNvPr id="2" name="Footer Placeholder 1">
            <a:extLst>
              <a:ext uri="{FF2B5EF4-FFF2-40B4-BE49-F238E27FC236}">
                <a16:creationId xmlns:a16="http://schemas.microsoft.com/office/drawing/2014/main" id="{2C20C49D-5E38-4E7C-A240-4B2D015F3AC7}"/>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4" name="Slide Number Placeholder 3">
            <a:extLst>
              <a:ext uri="{FF2B5EF4-FFF2-40B4-BE49-F238E27FC236}">
                <a16:creationId xmlns:a16="http://schemas.microsoft.com/office/drawing/2014/main" id="{AC0EC6D8-4D66-4B16-AD3F-2850D613518A}"/>
              </a:ext>
            </a:extLst>
          </p:cNvPr>
          <p:cNvSpPr>
            <a:spLocks noGrp="1"/>
          </p:cNvSpPr>
          <p:nvPr>
            <p:ph type="sldNum" sz="quarter" idx="12"/>
          </p:nvPr>
        </p:nvSpPr>
        <p:spPr>
          <a:xfrm>
            <a:off x="11365992" y="6356350"/>
            <a:ext cx="630936" cy="365125"/>
          </a:xfrm>
        </p:spPr>
        <p:txBody>
          <a:bodyPr/>
          <a:lstStyle/>
          <a:p>
            <a:pPr lvl="0"/>
            <a:fld id="{06B786C7-B8F9-4072-AAAA-17258464D730}" type="slidenum">
              <a:rPr lang="en-US" noProof="0" smtClean="0"/>
              <a:pPr lvl="0"/>
              <a:t>40</a:t>
            </a:fld>
            <a:endParaRPr lang="en-US" noProof="0" dirty="0"/>
          </a:p>
        </p:txBody>
      </p:sp>
      <p:sp>
        <p:nvSpPr>
          <p:cNvPr id="5" name="TextBox 4">
            <a:extLst>
              <a:ext uri="{FF2B5EF4-FFF2-40B4-BE49-F238E27FC236}">
                <a16:creationId xmlns:a16="http://schemas.microsoft.com/office/drawing/2014/main" id="{5F876834-E711-B44C-B8D0-5D02BD4BF452}"/>
              </a:ext>
            </a:extLst>
          </p:cNvPr>
          <p:cNvSpPr txBox="1"/>
          <p:nvPr/>
        </p:nvSpPr>
        <p:spPr>
          <a:xfrm>
            <a:off x="346431" y="183988"/>
            <a:ext cx="1498135" cy="523220"/>
          </a:xfrm>
          <a:prstGeom prst="rect">
            <a:avLst/>
          </a:prstGeom>
          <a:noFill/>
        </p:spPr>
        <p:txBody>
          <a:bodyPr wrap="square" rtlCol="0">
            <a:spAutoFit/>
          </a:bodyPr>
          <a:lstStyle/>
          <a:p>
            <a:r>
              <a:rPr lang="en-US" sz="2800" b="1" dirty="0">
                <a:solidFill>
                  <a:schemeClr val="bg1"/>
                </a:solidFill>
              </a:rPr>
              <a:t>Day 9</a:t>
            </a:r>
          </a:p>
        </p:txBody>
      </p:sp>
    </p:spTree>
    <p:extLst>
      <p:ext uri="{BB962C8B-B14F-4D97-AF65-F5344CB8AC3E}">
        <p14:creationId xmlns:p14="http://schemas.microsoft.com/office/powerpoint/2010/main" val="338249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D771-D7A3-F647-9008-751BD8E9F250}"/>
              </a:ext>
            </a:extLst>
          </p:cNvPr>
          <p:cNvSpPr>
            <a:spLocks noGrp="1"/>
          </p:cNvSpPr>
          <p:nvPr>
            <p:ph type="title"/>
          </p:nvPr>
        </p:nvSpPr>
        <p:spPr/>
        <p:txBody>
          <a:bodyPr>
            <a:normAutofit fontScale="90000"/>
          </a:bodyPr>
          <a:lstStyle/>
          <a:p>
            <a:pPr algn="ctr"/>
            <a:r>
              <a:rPr lang="en-US" i="1" dirty="0"/>
              <a:t>Avila-Fatima, Portugal</a:t>
            </a:r>
          </a:p>
        </p:txBody>
      </p:sp>
      <p:sp>
        <p:nvSpPr>
          <p:cNvPr id="3" name="Text Placeholder 2">
            <a:extLst>
              <a:ext uri="{FF2B5EF4-FFF2-40B4-BE49-F238E27FC236}">
                <a16:creationId xmlns:a16="http://schemas.microsoft.com/office/drawing/2014/main" id="{98045FE8-1302-B846-BFBD-0103DA1596A0}"/>
              </a:ext>
            </a:extLst>
          </p:cNvPr>
          <p:cNvSpPr>
            <a:spLocks noGrp="1"/>
          </p:cNvSpPr>
          <p:nvPr>
            <p:ph type="body" sz="quarter" idx="14"/>
          </p:nvPr>
        </p:nvSpPr>
        <p:spPr>
          <a:xfrm>
            <a:off x="1296955" y="1362568"/>
            <a:ext cx="1754155" cy="597604"/>
          </a:xfrm>
        </p:spPr>
        <p:txBody>
          <a:bodyPr>
            <a:noAutofit/>
          </a:bodyPr>
          <a:lstStyle/>
          <a:p>
            <a:r>
              <a:rPr lang="en-US" sz="4000" i="1" dirty="0">
                <a:latin typeface="Baskerville" panose="02020502070401020303" pitchFamily="18" charset="0"/>
                <a:ea typeface="Baskerville" panose="02020502070401020303" pitchFamily="18" charset="0"/>
              </a:rPr>
              <a:t>Fatima</a:t>
            </a:r>
          </a:p>
        </p:txBody>
      </p:sp>
      <p:sp>
        <p:nvSpPr>
          <p:cNvPr id="4" name="Text Placeholder 3">
            <a:extLst>
              <a:ext uri="{FF2B5EF4-FFF2-40B4-BE49-F238E27FC236}">
                <a16:creationId xmlns:a16="http://schemas.microsoft.com/office/drawing/2014/main" id="{A31029ED-90D1-3A4A-A0D5-FA37128D8FC9}"/>
              </a:ext>
            </a:extLst>
          </p:cNvPr>
          <p:cNvSpPr>
            <a:spLocks noGrp="1"/>
          </p:cNvSpPr>
          <p:nvPr>
            <p:ph type="body" sz="quarter" idx="19"/>
          </p:nvPr>
        </p:nvSpPr>
        <p:spPr>
          <a:xfrm>
            <a:off x="316370" y="2210638"/>
            <a:ext cx="3834582" cy="3953834"/>
          </a:xfrm>
        </p:spPr>
        <p:txBody>
          <a:bodyPr>
            <a:normAutofit fontScale="92500" lnSpcReduction="10000"/>
          </a:bodyPr>
          <a:lstStyle/>
          <a:p>
            <a:r>
              <a:rPr lang="en-US" dirty="0"/>
              <a:t>Journey through Spain toward Portugal.</a:t>
            </a:r>
          </a:p>
          <a:p>
            <a:r>
              <a:rPr lang="en-US" dirty="0"/>
              <a:t>Late in the afternoon, we will arrive in Fatima, one of the most visited pilgrimage sites in the world.</a:t>
            </a:r>
          </a:p>
          <a:p>
            <a:r>
              <a:rPr lang="en-US" dirty="0"/>
              <a:t>Well known for the story of the apparition of Our Lady to three shepherd children in 1917 </a:t>
            </a:r>
          </a:p>
          <a:p>
            <a:r>
              <a:rPr lang="en-US" dirty="0"/>
              <a:t>Mass will be celebrated</a:t>
            </a:r>
          </a:p>
          <a:p>
            <a:r>
              <a:rPr lang="en-US" dirty="0"/>
              <a:t>Overnight in Fatima</a:t>
            </a:r>
          </a:p>
          <a:p>
            <a:endParaRPr lang="en-US" dirty="0"/>
          </a:p>
          <a:p>
            <a:endParaRPr lang="en-US" dirty="0"/>
          </a:p>
        </p:txBody>
      </p:sp>
      <p:sp>
        <p:nvSpPr>
          <p:cNvPr id="9" name="Footer Placeholder 8">
            <a:extLst>
              <a:ext uri="{FF2B5EF4-FFF2-40B4-BE49-F238E27FC236}">
                <a16:creationId xmlns:a16="http://schemas.microsoft.com/office/drawing/2014/main" id="{FD17E11A-0C47-184D-87CE-27D4E2FE2B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Slide Number Placeholder 9">
            <a:extLst>
              <a:ext uri="{FF2B5EF4-FFF2-40B4-BE49-F238E27FC236}">
                <a16:creationId xmlns:a16="http://schemas.microsoft.com/office/drawing/2014/main" id="{769D3F85-C240-E64C-BA96-1E5E0A1D91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E0FDF5A0-C18A-1943-9377-B69A2B7CE45B}"/>
              </a:ext>
            </a:extLst>
          </p:cNvPr>
          <p:cNvSpPr txBox="1"/>
          <p:nvPr/>
        </p:nvSpPr>
        <p:spPr>
          <a:xfrm>
            <a:off x="201168" y="183988"/>
            <a:ext cx="1678432" cy="523220"/>
          </a:xfrm>
          <a:prstGeom prst="rect">
            <a:avLst/>
          </a:prstGeom>
          <a:noFill/>
        </p:spPr>
        <p:txBody>
          <a:bodyPr wrap="square" rtlCol="0">
            <a:spAutoFit/>
          </a:bodyPr>
          <a:lstStyle/>
          <a:p>
            <a:r>
              <a:rPr lang="en-US" sz="2800" b="1" dirty="0">
                <a:solidFill>
                  <a:schemeClr val="bg1"/>
                </a:solidFill>
              </a:rPr>
              <a:t>Day 10</a:t>
            </a:r>
          </a:p>
        </p:txBody>
      </p:sp>
      <p:pic>
        <p:nvPicPr>
          <p:cNvPr id="12" name="Picture 11">
            <a:extLst>
              <a:ext uri="{FF2B5EF4-FFF2-40B4-BE49-F238E27FC236}">
                <a16:creationId xmlns:a16="http://schemas.microsoft.com/office/drawing/2014/main" id="{0DE39C16-DA22-9F45-A027-38AF7246954F}"/>
              </a:ext>
            </a:extLst>
          </p:cNvPr>
          <p:cNvPicPr>
            <a:picLocks noChangeAspect="1"/>
          </p:cNvPicPr>
          <p:nvPr/>
        </p:nvPicPr>
        <p:blipFill>
          <a:blip r:embed="rId3"/>
          <a:stretch>
            <a:fillRect/>
          </a:stretch>
        </p:blipFill>
        <p:spPr>
          <a:xfrm>
            <a:off x="4374928" y="1764193"/>
            <a:ext cx="7622000" cy="4390205"/>
          </a:xfrm>
          <a:prstGeom prst="rect">
            <a:avLst/>
          </a:prstGeom>
        </p:spPr>
      </p:pic>
    </p:spTree>
    <p:extLst>
      <p:ext uri="{BB962C8B-B14F-4D97-AF65-F5344CB8AC3E}">
        <p14:creationId xmlns:p14="http://schemas.microsoft.com/office/powerpoint/2010/main" val="1091179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9007146-102D-334F-9EA8-EE8F823D5684}"/>
              </a:ext>
            </a:extLst>
          </p:cNvPr>
          <p:cNvSpPr/>
          <p:nvPr/>
        </p:nvSpPr>
        <p:spPr>
          <a:xfrm>
            <a:off x="5038343" y="2426760"/>
            <a:ext cx="7153657" cy="4170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thelas" panose="02000503000000020003" pitchFamily="2" charset="77"/>
            </a:endParaRPr>
          </a:p>
        </p:txBody>
      </p:sp>
      <p:sp>
        <p:nvSpPr>
          <p:cNvPr id="10" name="Slide Number Placeholder 9">
            <a:extLst>
              <a:ext uri="{FF2B5EF4-FFF2-40B4-BE49-F238E27FC236}">
                <a16:creationId xmlns:a16="http://schemas.microsoft.com/office/drawing/2014/main" id="{7F474E6C-8B76-384F-8C99-6389984F4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963496C0-2E57-EC47-9FD7-51DC3B015A8D}"/>
              </a:ext>
            </a:extLst>
          </p:cNvPr>
          <p:cNvSpPr txBox="1"/>
          <p:nvPr/>
        </p:nvSpPr>
        <p:spPr>
          <a:xfrm>
            <a:off x="201168" y="183988"/>
            <a:ext cx="1481328" cy="461665"/>
          </a:xfrm>
          <a:prstGeom prst="rect">
            <a:avLst/>
          </a:prstGeom>
          <a:noFill/>
        </p:spPr>
        <p:txBody>
          <a:bodyPr wrap="square" rtlCol="0">
            <a:spAutoFit/>
          </a:bodyPr>
          <a:lstStyle/>
          <a:p>
            <a:r>
              <a:rPr lang="en-US" sz="2400" b="1" dirty="0">
                <a:solidFill>
                  <a:schemeClr val="bg1"/>
                </a:solidFill>
              </a:rPr>
              <a:t>Day 12</a:t>
            </a:r>
          </a:p>
        </p:txBody>
      </p:sp>
      <p:sp>
        <p:nvSpPr>
          <p:cNvPr id="2" name="Title 1">
            <a:extLst>
              <a:ext uri="{FF2B5EF4-FFF2-40B4-BE49-F238E27FC236}">
                <a16:creationId xmlns:a16="http://schemas.microsoft.com/office/drawing/2014/main" id="{C5EC12EF-19FD-C843-B677-CFE869DC4BA1}"/>
              </a:ext>
            </a:extLst>
          </p:cNvPr>
          <p:cNvSpPr>
            <a:spLocks noGrp="1"/>
          </p:cNvSpPr>
          <p:nvPr>
            <p:ph type="title"/>
          </p:nvPr>
        </p:nvSpPr>
        <p:spPr/>
        <p:txBody>
          <a:bodyPr>
            <a:normAutofit fontScale="90000"/>
          </a:bodyPr>
          <a:lstStyle/>
          <a:p>
            <a:pPr algn="ctr"/>
            <a:r>
              <a:rPr lang="en-US" i="1" dirty="0"/>
              <a:t>Santarem - Lisbon</a:t>
            </a:r>
          </a:p>
        </p:txBody>
      </p:sp>
      <p:sp>
        <p:nvSpPr>
          <p:cNvPr id="18" name="TextBox 17">
            <a:extLst>
              <a:ext uri="{FF2B5EF4-FFF2-40B4-BE49-F238E27FC236}">
                <a16:creationId xmlns:a16="http://schemas.microsoft.com/office/drawing/2014/main" id="{C41868D4-FB94-DE46-B13B-39365A100BEB}"/>
              </a:ext>
            </a:extLst>
          </p:cNvPr>
          <p:cNvSpPr txBox="1"/>
          <p:nvPr/>
        </p:nvSpPr>
        <p:spPr>
          <a:xfrm>
            <a:off x="201168" y="1679499"/>
            <a:ext cx="184731" cy="369332"/>
          </a:xfrm>
          <a:prstGeom prst="rect">
            <a:avLst/>
          </a:prstGeom>
          <a:noFill/>
        </p:spPr>
        <p:txBody>
          <a:bodyPr wrap="square" rtlCol="0">
            <a:spAutoFit/>
          </a:bodyPr>
          <a:lstStyle/>
          <a:p>
            <a:endParaRPr lang="en-US" dirty="0"/>
          </a:p>
        </p:txBody>
      </p:sp>
      <p:sp>
        <p:nvSpPr>
          <p:cNvPr id="27" name="Rectangle 26">
            <a:extLst>
              <a:ext uri="{FF2B5EF4-FFF2-40B4-BE49-F238E27FC236}">
                <a16:creationId xmlns:a16="http://schemas.microsoft.com/office/drawing/2014/main" id="{3AE9B143-CA4E-0641-85B6-00B0A4CECA4F}"/>
              </a:ext>
            </a:extLst>
          </p:cNvPr>
          <p:cNvSpPr/>
          <p:nvPr/>
        </p:nvSpPr>
        <p:spPr>
          <a:xfrm>
            <a:off x="136355" y="4657012"/>
            <a:ext cx="4901988" cy="97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hlinkClick r:id="rId2">
                  <a:extLst>
                    <a:ext uri="{A12FA001-AC4F-418D-AE19-62706E023703}">
                      <ahyp:hlinkClr xmlns:ahyp="http://schemas.microsoft.com/office/drawing/2018/hyperlinkcolor" val="tx"/>
                    </a:ext>
                  </a:extLst>
                </a:hlinkClick>
              </a:rPr>
              <a:t>https://www.youtube.com/watch?v=6wa46iwpVso</a:t>
            </a:r>
            <a:endParaRPr lang="en-US" sz="1400" b="1" dirty="0">
              <a:solidFill>
                <a:schemeClr val="bg1"/>
              </a:solidFill>
            </a:endParaRPr>
          </a:p>
        </p:txBody>
      </p:sp>
      <p:pic>
        <p:nvPicPr>
          <p:cNvPr id="5" name="Picture 4">
            <a:extLst>
              <a:ext uri="{FF2B5EF4-FFF2-40B4-BE49-F238E27FC236}">
                <a16:creationId xmlns:a16="http://schemas.microsoft.com/office/drawing/2014/main" id="{B5B9AB07-8BBD-F5C0-C3C3-16BBD079C81A}"/>
              </a:ext>
            </a:extLst>
          </p:cNvPr>
          <p:cNvPicPr>
            <a:picLocks noChangeAspect="1"/>
          </p:cNvPicPr>
          <p:nvPr/>
        </p:nvPicPr>
        <p:blipFill>
          <a:blip r:embed="rId3"/>
          <a:stretch>
            <a:fillRect/>
          </a:stretch>
        </p:blipFill>
        <p:spPr>
          <a:xfrm>
            <a:off x="293533" y="1096290"/>
            <a:ext cx="5704345" cy="3208694"/>
          </a:xfrm>
          <a:prstGeom prst="rect">
            <a:avLst/>
          </a:prstGeom>
        </p:spPr>
      </p:pic>
      <p:pic>
        <p:nvPicPr>
          <p:cNvPr id="7" name="Picture 6">
            <a:extLst>
              <a:ext uri="{FF2B5EF4-FFF2-40B4-BE49-F238E27FC236}">
                <a16:creationId xmlns:a16="http://schemas.microsoft.com/office/drawing/2014/main" id="{487B83A3-445E-5EB1-07D2-F7B77E69E4A5}"/>
              </a:ext>
            </a:extLst>
          </p:cNvPr>
          <p:cNvPicPr>
            <a:picLocks noChangeAspect="1"/>
          </p:cNvPicPr>
          <p:nvPr/>
        </p:nvPicPr>
        <p:blipFill>
          <a:blip r:embed="rId4"/>
          <a:stretch>
            <a:fillRect/>
          </a:stretch>
        </p:blipFill>
        <p:spPr>
          <a:xfrm>
            <a:off x="6918960" y="2302825"/>
            <a:ext cx="4762500" cy="2676525"/>
          </a:xfrm>
          <a:prstGeom prst="rect">
            <a:avLst/>
          </a:prstGeom>
        </p:spPr>
      </p:pic>
      <p:sp>
        <p:nvSpPr>
          <p:cNvPr id="8" name="TextBox 7">
            <a:extLst>
              <a:ext uri="{FF2B5EF4-FFF2-40B4-BE49-F238E27FC236}">
                <a16:creationId xmlns:a16="http://schemas.microsoft.com/office/drawing/2014/main" id="{3666F0D5-D59E-2D11-936B-F68337B70650}"/>
              </a:ext>
            </a:extLst>
          </p:cNvPr>
          <p:cNvSpPr txBox="1"/>
          <p:nvPr/>
        </p:nvSpPr>
        <p:spPr>
          <a:xfrm>
            <a:off x="6313286" y="1923222"/>
            <a:ext cx="5646754" cy="369332"/>
          </a:xfrm>
          <a:prstGeom prst="rect">
            <a:avLst/>
          </a:prstGeom>
          <a:noFill/>
        </p:spPr>
        <p:txBody>
          <a:bodyPr wrap="square" rtlCol="0">
            <a:spAutoFit/>
          </a:bodyPr>
          <a:lstStyle/>
          <a:p>
            <a:r>
              <a:rPr lang="en-US" dirty="0"/>
              <a:t>Belem Tower and the longest bridge in Europe</a:t>
            </a:r>
          </a:p>
        </p:txBody>
      </p:sp>
    </p:spTree>
    <p:extLst>
      <p:ext uri="{BB962C8B-B14F-4D97-AF65-F5344CB8AC3E}">
        <p14:creationId xmlns:p14="http://schemas.microsoft.com/office/powerpoint/2010/main" val="4210553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DD1F-2AFF-9672-A458-7C013F2E99A6}"/>
              </a:ext>
            </a:extLst>
          </p:cNvPr>
          <p:cNvSpPr>
            <a:spLocks noGrp="1"/>
          </p:cNvSpPr>
          <p:nvPr>
            <p:ph type="title"/>
          </p:nvPr>
        </p:nvSpPr>
        <p:spPr>
          <a:xfrm>
            <a:off x="4631634" y="194148"/>
            <a:ext cx="2738320" cy="803380"/>
          </a:xfrm>
        </p:spPr>
        <p:txBody>
          <a:bodyPr>
            <a:normAutofit fontScale="90000"/>
          </a:bodyPr>
          <a:lstStyle/>
          <a:p>
            <a:r>
              <a:rPr lang="en-US" i="1" dirty="0"/>
              <a:t>Lisbon</a:t>
            </a:r>
          </a:p>
        </p:txBody>
      </p:sp>
      <p:sp>
        <p:nvSpPr>
          <p:cNvPr id="3" name="Text Placeholder 2">
            <a:extLst>
              <a:ext uri="{FF2B5EF4-FFF2-40B4-BE49-F238E27FC236}">
                <a16:creationId xmlns:a16="http://schemas.microsoft.com/office/drawing/2014/main" id="{6EF020FE-7E39-72EB-2468-BE4732875B2E}"/>
              </a:ext>
            </a:extLst>
          </p:cNvPr>
          <p:cNvSpPr>
            <a:spLocks noGrp="1"/>
          </p:cNvSpPr>
          <p:nvPr>
            <p:ph type="body" sz="quarter" idx="14"/>
          </p:nvPr>
        </p:nvSpPr>
        <p:spPr>
          <a:xfrm>
            <a:off x="274829" y="1466019"/>
            <a:ext cx="3979119" cy="597604"/>
          </a:xfrm>
        </p:spPr>
        <p:txBody>
          <a:bodyPr>
            <a:normAutofit/>
          </a:bodyPr>
          <a:lstStyle/>
          <a:p>
            <a:r>
              <a:rPr lang="en-US" sz="2000" dirty="0"/>
              <a:t>300’ Statue of Christ the King</a:t>
            </a:r>
          </a:p>
        </p:txBody>
      </p:sp>
      <p:pic>
        <p:nvPicPr>
          <p:cNvPr id="15" name="Picture 14">
            <a:extLst>
              <a:ext uri="{FF2B5EF4-FFF2-40B4-BE49-F238E27FC236}">
                <a16:creationId xmlns:a16="http://schemas.microsoft.com/office/drawing/2014/main" id="{1EEF226E-A756-C0A7-289C-DB2BCF3DF131}"/>
              </a:ext>
            </a:extLst>
          </p:cNvPr>
          <p:cNvPicPr>
            <a:picLocks noChangeAspect="1"/>
          </p:cNvPicPr>
          <p:nvPr/>
        </p:nvPicPr>
        <p:blipFill>
          <a:blip r:embed="rId2"/>
          <a:srcRect t="1990" b="17102"/>
          <a:stretch>
            <a:fillRect/>
          </a:stretch>
        </p:blipFill>
        <p:spPr>
          <a:xfrm>
            <a:off x="115957" y="1854030"/>
            <a:ext cx="4705888" cy="2851766"/>
          </a:xfrm>
          <a:prstGeom prst="rect">
            <a:avLst/>
          </a:prstGeom>
        </p:spPr>
      </p:pic>
      <p:sp>
        <p:nvSpPr>
          <p:cNvPr id="10" name="Slide Number Placeholder 9">
            <a:extLst>
              <a:ext uri="{FF2B5EF4-FFF2-40B4-BE49-F238E27FC236}">
                <a16:creationId xmlns:a16="http://schemas.microsoft.com/office/drawing/2014/main" id="{E17BC3A8-3ECF-F70E-04A3-9BB7B2CDF2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D266FF6E-4D22-0B64-48A0-2C0E71DD7BC9}"/>
              </a:ext>
            </a:extLst>
          </p:cNvPr>
          <p:cNvSpPr txBox="1"/>
          <p:nvPr/>
        </p:nvSpPr>
        <p:spPr>
          <a:xfrm>
            <a:off x="485130" y="401012"/>
            <a:ext cx="1671661" cy="584775"/>
          </a:xfrm>
          <a:prstGeom prst="rect">
            <a:avLst/>
          </a:prstGeom>
          <a:noFill/>
        </p:spPr>
        <p:txBody>
          <a:bodyPr wrap="square">
            <a:spAutoFit/>
          </a:bodyPr>
          <a:lstStyle/>
          <a:p>
            <a:r>
              <a:rPr lang="en-US" sz="3200" b="1" dirty="0">
                <a:solidFill>
                  <a:schemeClr val="bg1"/>
                </a:solidFill>
              </a:rPr>
              <a:t>Day 12</a:t>
            </a:r>
          </a:p>
        </p:txBody>
      </p:sp>
      <p:pic>
        <p:nvPicPr>
          <p:cNvPr id="16" name="Picture 15">
            <a:extLst>
              <a:ext uri="{FF2B5EF4-FFF2-40B4-BE49-F238E27FC236}">
                <a16:creationId xmlns:a16="http://schemas.microsoft.com/office/drawing/2014/main" id="{02F239C8-739E-0778-AD42-68160F3EA8EB}"/>
              </a:ext>
            </a:extLst>
          </p:cNvPr>
          <p:cNvPicPr>
            <a:picLocks noChangeAspect="1"/>
          </p:cNvPicPr>
          <p:nvPr/>
        </p:nvPicPr>
        <p:blipFill>
          <a:blip r:embed="rId3"/>
          <a:stretch>
            <a:fillRect/>
          </a:stretch>
        </p:blipFill>
        <p:spPr>
          <a:xfrm>
            <a:off x="4961844" y="1687389"/>
            <a:ext cx="7095326" cy="4642449"/>
          </a:xfrm>
          <a:prstGeom prst="rect">
            <a:avLst/>
          </a:prstGeom>
        </p:spPr>
      </p:pic>
      <p:sp>
        <p:nvSpPr>
          <p:cNvPr id="17" name="TextBox 16">
            <a:extLst>
              <a:ext uri="{FF2B5EF4-FFF2-40B4-BE49-F238E27FC236}">
                <a16:creationId xmlns:a16="http://schemas.microsoft.com/office/drawing/2014/main" id="{F7B32DF7-0D3F-82D8-ABF5-7ECE9DE78067}"/>
              </a:ext>
            </a:extLst>
          </p:cNvPr>
          <p:cNvSpPr txBox="1"/>
          <p:nvPr/>
        </p:nvSpPr>
        <p:spPr>
          <a:xfrm>
            <a:off x="5572540" y="1164169"/>
            <a:ext cx="4873485" cy="523220"/>
          </a:xfrm>
          <a:prstGeom prst="rect">
            <a:avLst/>
          </a:prstGeom>
          <a:noFill/>
        </p:spPr>
        <p:txBody>
          <a:bodyPr wrap="square" rtlCol="0">
            <a:spAutoFit/>
          </a:bodyPr>
          <a:lstStyle/>
          <a:p>
            <a:r>
              <a:rPr lang="en-US" sz="2800" b="1" dirty="0"/>
              <a:t>Church of Saint Anthony</a:t>
            </a:r>
          </a:p>
        </p:txBody>
      </p:sp>
      <p:sp>
        <p:nvSpPr>
          <p:cNvPr id="18" name="TextBox 17">
            <a:extLst>
              <a:ext uri="{FF2B5EF4-FFF2-40B4-BE49-F238E27FC236}">
                <a16:creationId xmlns:a16="http://schemas.microsoft.com/office/drawing/2014/main" id="{57189728-90FA-A083-73AC-10EC90850378}"/>
              </a:ext>
            </a:extLst>
          </p:cNvPr>
          <p:cNvSpPr txBox="1"/>
          <p:nvPr/>
        </p:nvSpPr>
        <p:spPr>
          <a:xfrm>
            <a:off x="5784574" y="6356350"/>
            <a:ext cx="5486400" cy="369332"/>
          </a:xfrm>
          <a:prstGeom prst="rect">
            <a:avLst/>
          </a:prstGeom>
          <a:noFill/>
        </p:spPr>
        <p:txBody>
          <a:bodyPr wrap="square" rtlCol="0">
            <a:spAutoFit/>
          </a:bodyPr>
          <a:lstStyle/>
          <a:p>
            <a:r>
              <a:rPr lang="en-US" dirty="0"/>
              <a:t>The Feast of Saint Anthony will be celebrated</a:t>
            </a:r>
          </a:p>
        </p:txBody>
      </p:sp>
    </p:spTree>
    <p:extLst>
      <p:ext uri="{BB962C8B-B14F-4D97-AF65-F5344CB8AC3E}">
        <p14:creationId xmlns:p14="http://schemas.microsoft.com/office/powerpoint/2010/main" val="2350579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571C1-A1B7-FA98-29B9-12375DE3DCB8}"/>
              </a:ext>
            </a:extLst>
          </p:cNvPr>
          <p:cNvSpPr>
            <a:spLocks noGrp="1"/>
          </p:cNvSpPr>
          <p:nvPr>
            <p:ph type="title"/>
          </p:nvPr>
        </p:nvSpPr>
        <p:spPr>
          <a:xfrm>
            <a:off x="596348" y="174905"/>
            <a:ext cx="1732502" cy="760892"/>
          </a:xfrm>
        </p:spPr>
        <p:txBody>
          <a:bodyPr>
            <a:normAutofit/>
          </a:bodyPr>
          <a:lstStyle/>
          <a:p>
            <a:r>
              <a:rPr lang="en-US" sz="3200" dirty="0"/>
              <a:t>Day 13</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p:txBody>
          <a:bodyPr/>
          <a:lstStyle/>
          <a:p>
            <a:pPr lvl="0"/>
            <a:fld id="{D39F39FF-F5CB-4ACA-9B46-4CCF89ECA75F}" type="slidenum">
              <a:rPr lang="en-US" noProof="0" smtClean="0"/>
              <a:pPr lvl="0"/>
              <a:t>44</a:t>
            </a:fld>
            <a:endParaRPr lang="en-US" noProof="0" dirty="0"/>
          </a:p>
        </p:txBody>
      </p:sp>
      <p:sp>
        <p:nvSpPr>
          <p:cNvPr id="12" name="TextBox 11">
            <a:extLst>
              <a:ext uri="{FF2B5EF4-FFF2-40B4-BE49-F238E27FC236}">
                <a16:creationId xmlns:a16="http://schemas.microsoft.com/office/drawing/2014/main" id="{1802D056-97A4-1E4A-9182-30D0F8C66F22}"/>
              </a:ext>
            </a:extLst>
          </p:cNvPr>
          <p:cNvSpPr txBox="1"/>
          <p:nvPr/>
        </p:nvSpPr>
        <p:spPr>
          <a:xfrm>
            <a:off x="596348" y="5048920"/>
            <a:ext cx="10089700" cy="1015663"/>
          </a:xfrm>
          <a:prstGeom prst="rect">
            <a:avLst/>
          </a:prstGeom>
          <a:noFill/>
        </p:spPr>
        <p:txBody>
          <a:bodyPr wrap="square" rtlCol="0">
            <a:spAutoFit/>
          </a:bodyPr>
          <a:lstStyle/>
          <a:p>
            <a:pPr algn="ctr"/>
            <a:r>
              <a:rPr lang="pt-PT" sz="6000" dirty="0">
                <a:latin typeface="Apple Chancery" panose="03020702040506060504" pitchFamily="66" charset="-79"/>
                <a:cs typeface="Apple Chancery" panose="03020702040506060504" pitchFamily="66" charset="-79"/>
              </a:rPr>
              <a:t>Adeus, Viagens Seguras!</a:t>
            </a:r>
            <a:endParaRPr lang="en-US" sz="6000" dirty="0">
              <a:latin typeface="Apple Chancery" panose="03020702040506060504" pitchFamily="66" charset="-79"/>
              <a:cs typeface="Apple Chancery" panose="03020702040506060504" pitchFamily="66" charset="-79"/>
            </a:endParaRPr>
          </a:p>
        </p:txBody>
      </p:sp>
      <p:sp>
        <p:nvSpPr>
          <p:cNvPr id="13" name="TextBox 12">
            <a:extLst>
              <a:ext uri="{FF2B5EF4-FFF2-40B4-BE49-F238E27FC236}">
                <a16:creationId xmlns:a16="http://schemas.microsoft.com/office/drawing/2014/main" id="{ED00E7FC-EC97-5949-A203-A046D5177172}"/>
              </a:ext>
            </a:extLst>
          </p:cNvPr>
          <p:cNvSpPr txBox="1"/>
          <p:nvPr/>
        </p:nvSpPr>
        <p:spPr>
          <a:xfrm>
            <a:off x="3244516" y="6097334"/>
            <a:ext cx="7441532" cy="584775"/>
          </a:xfrm>
          <a:prstGeom prst="rect">
            <a:avLst/>
          </a:prstGeom>
          <a:noFill/>
        </p:spPr>
        <p:txBody>
          <a:bodyPr wrap="square" rtlCol="0">
            <a:spAutoFit/>
          </a:bodyPr>
          <a:lstStyle/>
          <a:p>
            <a:r>
              <a:rPr lang="en-US" sz="3200" dirty="0"/>
              <a:t>Goodbye, Safe Travels!</a:t>
            </a:r>
          </a:p>
        </p:txBody>
      </p:sp>
      <p:pic>
        <p:nvPicPr>
          <p:cNvPr id="2" name="Picture 1">
            <a:extLst>
              <a:ext uri="{FF2B5EF4-FFF2-40B4-BE49-F238E27FC236}">
                <a16:creationId xmlns:a16="http://schemas.microsoft.com/office/drawing/2014/main" id="{D6134603-C62F-61CB-2955-AFE4E2FF690E}"/>
              </a:ext>
            </a:extLst>
          </p:cNvPr>
          <p:cNvPicPr>
            <a:picLocks noChangeAspect="1"/>
          </p:cNvPicPr>
          <p:nvPr/>
        </p:nvPicPr>
        <p:blipFill>
          <a:blip r:embed="rId2"/>
          <a:srcRect t="25513"/>
          <a:stretch>
            <a:fillRect/>
          </a:stretch>
        </p:blipFill>
        <p:spPr>
          <a:xfrm>
            <a:off x="4499610" y="1217942"/>
            <a:ext cx="7181850" cy="3568711"/>
          </a:xfrm>
          <a:prstGeom prst="rect">
            <a:avLst/>
          </a:prstGeom>
        </p:spPr>
      </p:pic>
      <p:sp>
        <p:nvSpPr>
          <p:cNvPr id="5" name="TextBox 4">
            <a:extLst>
              <a:ext uri="{FF2B5EF4-FFF2-40B4-BE49-F238E27FC236}">
                <a16:creationId xmlns:a16="http://schemas.microsoft.com/office/drawing/2014/main" id="{4A26F0B3-DBAC-965E-2CF4-90B4C16C9B51}"/>
              </a:ext>
            </a:extLst>
          </p:cNvPr>
          <p:cNvSpPr txBox="1"/>
          <p:nvPr/>
        </p:nvSpPr>
        <p:spPr>
          <a:xfrm>
            <a:off x="155375" y="1509490"/>
            <a:ext cx="4154556" cy="3539430"/>
          </a:xfrm>
          <a:prstGeom prst="rect">
            <a:avLst/>
          </a:prstGeom>
          <a:noFill/>
        </p:spPr>
        <p:txBody>
          <a:bodyPr wrap="square" rtlCol="0">
            <a:spAutoFit/>
          </a:bodyPr>
          <a:lstStyle/>
          <a:p>
            <a:r>
              <a:rPr lang="en-US" sz="3200" b="1" dirty="0"/>
              <a:t>5:40 am </a:t>
            </a:r>
          </a:p>
          <a:p>
            <a:r>
              <a:rPr lang="en-US" sz="3200" b="1" dirty="0"/>
              <a:t>departure to Charles de Gaulle</a:t>
            </a:r>
          </a:p>
          <a:p>
            <a:endParaRPr lang="en-US" sz="3200" b="1" dirty="0"/>
          </a:p>
          <a:p>
            <a:endParaRPr lang="en-US" sz="3200" b="1" dirty="0"/>
          </a:p>
          <a:p>
            <a:r>
              <a:rPr lang="en-US" sz="3200" b="1" dirty="0"/>
              <a:t>12:25 pm </a:t>
            </a:r>
          </a:p>
          <a:p>
            <a:r>
              <a:rPr lang="en-US" sz="3200" b="1" dirty="0"/>
              <a:t>departure to DFW</a:t>
            </a:r>
          </a:p>
        </p:txBody>
      </p:sp>
    </p:spTree>
    <p:extLst>
      <p:ext uri="{BB962C8B-B14F-4D97-AF65-F5344CB8AC3E}">
        <p14:creationId xmlns:p14="http://schemas.microsoft.com/office/powerpoint/2010/main" val="403980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16B9F5-BF91-F343-F6C4-F0EBC1414418}"/>
              </a:ext>
            </a:extLst>
          </p:cNvPr>
          <p:cNvSpPr txBox="1"/>
          <p:nvPr/>
        </p:nvSpPr>
        <p:spPr>
          <a:xfrm>
            <a:off x="376518" y="828747"/>
            <a:ext cx="5520968" cy="2062103"/>
          </a:xfrm>
          <a:prstGeom prst="rect">
            <a:avLst/>
          </a:prstGeom>
          <a:noFill/>
        </p:spPr>
        <p:txBody>
          <a:bodyPr wrap="square">
            <a:spAutoFit/>
          </a:bodyPr>
          <a:lstStyle/>
          <a:p>
            <a:pPr marL="457200" indent="-457200" algn="ctr">
              <a:buFont typeface="Wingdings" panose="05000000000000000000" pitchFamily="2" charset="2"/>
              <a:buChar char="v"/>
            </a:pPr>
            <a:r>
              <a:rPr lang="en-US" sz="3200" dirty="0"/>
              <a:t>We are pilgrims on a Journey</a:t>
            </a:r>
          </a:p>
          <a:p>
            <a:pPr marL="457200" indent="-457200" algn="ctr">
              <a:buFont typeface="Wingdings" panose="05000000000000000000" pitchFamily="2" charset="2"/>
              <a:buChar char="v"/>
            </a:pPr>
            <a:r>
              <a:rPr lang="en-US" sz="3200" dirty="0"/>
              <a:t>Spiritual excursion</a:t>
            </a:r>
          </a:p>
          <a:p>
            <a:pPr marL="457200" indent="-457200" algn="ctr">
              <a:buFont typeface="Wingdings" panose="05000000000000000000" pitchFamily="2" charset="2"/>
              <a:buChar char="v"/>
            </a:pPr>
            <a:r>
              <a:rPr lang="en-US" sz="3200" dirty="0"/>
              <a:t>Opportunity to travel with (new) friends</a:t>
            </a:r>
          </a:p>
        </p:txBody>
      </p:sp>
      <p:pic>
        <p:nvPicPr>
          <p:cNvPr id="2" name="Picture 1">
            <a:extLst>
              <a:ext uri="{FF2B5EF4-FFF2-40B4-BE49-F238E27FC236}">
                <a16:creationId xmlns:a16="http://schemas.microsoft.com/office/drawing/2014/main" id="{0C90D71E-1D3D-4A3D-008E-C97257B5DBBD}"/>
              </a:ext>
            </a:extLst>
          </p:cNvPr>
          <p:cNvPicPr>
            <a:picLocks noChangeAspect="1"/>
          </p:cNvPicPr>
          <p:nvPr/>
        </p:nvPicPr>
        <p:blipFill>
          <a:blip r:embed="rId2"/>
          <a:srcRect b="19575"/>
          <a:stretch>
            <a:fillRect/>
          </a:stretch>
        </p:blipFill>
        <p:spPr>
          <a:xfrm>
            <a:off x="5897486" y="828747"/>
            <a:ext cx="6072692" cy="4883971"/>
          </a:xfrm>
          <a:prstGeom prst="rect">
            <a:avLst/>
          </a:prstGeom>
        </p:spPr>
      </p:pic>
      <p:pic>
        <p:nvPicPr>
          <p:cNvPr id="4" name="Picture 3">
            <a:extLst>
              <a:ext uri="{FF2B5EF4-FFF2-40B4-BE49-F238E27FC236}">
                <a16:creationId xmlns:a16="http://schemas.microsoft.com/office/drawing/2014/main" id="{EC043176-C56C-F990-8948-6A77A7273FAB}"/>
              </a:ext>
            </a:extLst>
          </p:cNvPr>
          <p:cNvPicPr>
            <a:picLocks noChangeAspect="1"/>
          </p:cNvPicPr>
          <p:nvPr/>
        </p:nvPicPr>
        <p:blipFill>
          <a:blip r:embed="rId3"/>
          <a:srcRect t="15373" b="16700"/>
          <a:stretch>
            <a:fillRect/>
          </a:stretch>
        </p:blipFill>
        <p:spPr>
          <a:xfrm>
            <a:off x="376518" y="3058760"/>
            <a:ext cx="5357308" cy="3639086"/>
          </a:xfrm>
          <a:prstGeom prst="rect">
            <a:avLst/>
          </a:prstGeom>
        </p:spPr>
      </p:pic>
      <p:sp>
        <p:nvSpPr>
          <p:cNvPr id="5" name="Rectangle 4">
            <a:extLst>
              <a:ext uri="{FF2B5EF4-FFF2-40B4-BE49-F238E27FC236}">
                <a16:creationId xmlns:a16="http://schemas.microsoft.com/office/drawing/2014/main" id="{903FAE89-C472-BD52-B2A9-C8CA920FF317}"/>
              </a:ext>
            </a:extLst>
          </p:cNvPr>
          <p:cNvSpPr/>
          <p:nvPr/>
        </p:nvSpPr>
        <p:spPr>
          <a:xfrm>
            <a:off x="6610615" y="5872388"/>
            <a:ext cx="4856266"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Saint Vincent de Paul </a:t>
            </a:r>
          </a:p>
        </p:txBody>
      </p:sp>
    </p:spTree>
    <p:extLst>
      <p:ext uri="{BB962C8B-B14F-4D97-AF65-F5344CB8AC3E}">
        <p14:creationId xmlns:p14="http://schemas.microsoft.com/office/powerpoint/2010/main" val="2474645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AAC437-B9A8-F9F5-B6E7-F769A706BA11}"/>
              </a:ext>
            </a:extLst>
          </p:cNvPr>
          <p:cNvSpPr txBox="1"/>
          <p:nvPr/>
        </p:nvSpPr>
        <p:spPr>
          <a:xfrm>
            <a:off x="422988" y="542550"/>
            <a:ext cx="11029314" cy="1323439"/>
          </a:xfrm>
          <a:prstGeom prst="rect">
            <a:avLst/>
          </a:prstGeom>
          <a:noFill/>
        </p:spPr>
        <p:txBody>
          <a:bodyPr wrap="square">
            <a:spAutoFit/>
          </a:bodyPr>
          <a:lstStyle/>
          <a:p>
            <a:r>
              <a:rPr lang="en-US" sz="3200" b="1" dirty="0"/>
              <a:t>Scriptural foundations </a:t>
            </a:r>
            <a:r>
              <a:rPr lang="en-US" sz="2400" dirty="0"/>
              <a:t>-</a:t>
            </a:r>
          </a:p>
          <a:p>
            <a:r>
              <a:rPr lang="en-US" sz="2400" dirty="0"/>
              <a:t>The spiritual importance of pilgrimage is manifested often in physical journeys and trials — from Abraham’s journey of faith all the way to the missionary journeys of Saint Paul.</a:t>
            </a:r>
          </a:p>
        </p:txBody>
      </p:sp>
      <p:sp>
        <p:nvSpPr>
          <p:cNvPr id="7" name="TextBox 6">
            <a:extLst>
              <a:ext uri="{FF2B5EF4-FFF2-40B4-BE49-F238E27FC236}">
                <a16:creationId xmlns:a16="http://schemas.microsoft.com/office/drawing/2014/main" id="{DA4947F2-B0D0-5519-B79D-3F235A6E0F5C}"/>
              </a:ext>
            </a:extLst>
          </p:cNvPr>
          <p:cNvSpPr txBox="1"/>
          <p:nvPr/>
        </p:nvSpPr>
        <p:spPr>
          <a:xfrm>
            <a:off x="6200837" y="2037357"/>
            <a:ext cx="5568175" cy="4678204"/>
          </a:xfrm>
          <a:prstGeom prst="rect">
            <a:avLst/>
          </a:prstGeom>
          <a:noFill/>
          <a:ln>
            <a:noFill/>
          </a:ln>
        </p:spPr>
        <p:txBody>
          <a:bodyPr wrap="square">
            <a:spAutoFit/>
          </a:bodyPr>
          <a:lstStyle/>
          <a:p>
            <a:r>
              <a:rPr lang="en-US" sz="2000" b="1" dirty="0"/>
              <a:t>Some Famous pilgrimages:</a:t>
            </a:r>
          </a:p>
          <a:p>
            <a:endParaRPr lang="en-US" sz="1100" dirty="0"/>
          </a:p>
          <a:p>
            <a:pPr marL="285750" indent="-285750">
              <a:buFont typeface="Wingdings" panose="05000000000000000000" pitchFamily="2" charset="2"/>
              <a:buChar char="v"/>
            </a:pPr>
            <a:r>
              <a:rPr lang="en-US" sz="2000" dirty="0"/>
              <a:t>Abram</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Exodus</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15 of the Psalms speak of the ascent to Jerusalem</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Wise men seeking the infant Jesus</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The Holy Family going to Jerusalem</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Jesus going to Jerusalem</a:t>
            </a:r>
          </a:p>
          <a:p>
            <a:pPr marL="285750" indent="-285750">
              <a:buFont typeface="Wingdings" panose="05000000000000000000" pitchFamily="2" charset="2"/>
              <a:buChar char="v"/>
            </a:pPr>
            <a:endParaRPr lang="en-US" sz="2000" dirty="0"/>
          </a:p>
          <a:p>
            <a:pPr marL="285750" indent="-285750">
              <a:buFont typeface="Wingdings" panose="05000000000000000000" pitchFamily="2" charset="2"/>
              <a:buChar char="v"/>
            </a:pPr>
            <a:r>
              <a:rPr lang="en-US" sz="2000" dirty="0"/>
              <a:t>Our journey to the Kingdom</a:t>
            </a:r>
          </a:p>
        </p:txBody>
      </p:sp>
      <p:pic>
        <p:nvPicPr>
          <p:cNvPr id="2" name="Picture 1">
            <a:extLst>
              <a:ext uri="{FF2B5EF4-FFF2-40B4-BE49-F238E27FC236}">
                <a16:creationId xmlns:a16="http://schemas.microsoft.com/office/drawing/2014/main" id="{09525E50-F84E-C4F0-F2EA-B56128D68C14}"/>
              </a:ext>
            </a:extLst>
          </p:cNvPr>
          <p:cNvPicPr>
            <a:picLocks noChangeAspect="1"/>
          </p:cNvPicPr>
          <p:nvPr/>
        </p:nvPicPr>
        <p:blipFill>
          <a:blip r:embed="rId2"/>
          <a:srcRect l="11588" t="28572" r="5873" b="4602"/>
          <a:stretch>
            <a:fillRect/>
          </a:stretch>
        </p:blipFill>
        <p:spPr>
          <a:xfrm>
            <a:off x="330591" y="2037357"/>
            <a:ext cx="5660573" cy="4582886"/>
          </a:xfrm>
          <a:prstGeom prst="rect">
            <a:avLst/>
          </a:prstGeom>
        </p:spPr>
      </p:pic>
    </p:spTree>
    <p:extLst>
      <p:ext uri="{BB962C8B-B14F-4D97-AF65-F5344CB8AC3E}">
        <p14:creationId xmlns:p14="http://schemas.microsoft.com/office/powerpoint/2010/main" val="247587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44C5-A3E1-71BC-5C1A-17878CFACF0B}"/>
              </a:ext>
            </a:extLst>
          </p:cNvPr>
          <p:cNvSpPr>
            <a:spLocks noGrp="1"/>
          </p:cNvSpPr>
          <p:nvPr>
            <p:ph type="title"/>
          </p:nvPr>
        </p:nvSpPr>
        <p:spPr>
          <a:xfrm>
            <a:off x="499621" y="703740"/>
            <a:ext cx="3536059" cy="1636157"/>
          </a:xfrm>
        </p:spPr>
        <p:txBody>
          <a:bodyPr>
            <a:normAutofit/>
          </a:bodyPr>
          <a:lstStyle/>
          <a:p>
            <a:pPr algn="ctr"/>
            <a:r>
              <a:rPr lang="en-US" sz="2800" b="1" dirty="0"/>
              <a:t>What is the Point of a Pilgrimage?</a:t>
            </a:r>
          </a:p>
        </p:txBody>
      </p:sp>
      <p:sp>
        <p:nvSpPr>
          <p:cNvPr id="4" name="Text Placeholder 3">
            <a:extLst>
              <a:ext uri="{FF2B5EF4-FFF2-40B4-BE49-F238E27FC236}">
                <a16:creationId xmlns:a16="http://schemas.microsoft.com/office/drawing/2014/main" id="{FF9E3C3E-43EC-AAB2-3312-8FFBB40308EF}"/>
              </a:ext>
            </a:extLst>
          </p:cNvPr>
          <p:cNvSpPr>
            <a:spLocks noGrp="1"/>
          </p:cNvSpPr>
          <p:nvPr>
            <p:ph type="body" sz="half" idx="2"/>
          </p:nvPr>
        </p:nvSpPr>
        <p:spPr>
          <a:xfrm>
            <a:off x="4201886" y="400324"/>
            <a:ext cx="7811438" cy="2952475"/>
          </a:xfrm>
        </p:spPr>
        <p:txBody>
          <a:bodyPr>
            <a:noAutofit/>
          </a:bodyPr>
          <a:lstStyle/>
          <a:p>
            <a:pPr>
              <a:lnSpc>
                <a:spcPct val="150000"/>
              </a:lnSpc>
            </a:pPr>
            <a:r>
              <a:rPr lang="en-US" sz="2400" dirty="0">
                <a:solidFill>
                  <a:schemeClr val="tx1"/>
                </a:solidFill>
              </a:rPr>
              <a:t>A pilgrimage is a common human experience in which one seeks to fulfill a ritual obligation, perform an act of devotion to atone for one’s sins, live a spiritual experience, or implore a grace, a miracle, a cure, etc.   There are few acts of devotion as rich in history, traditions, or spirituality.</a:t>
            </a:r>
          </a:p>
        </p:txBody>
      </p:sp>
      <p:pic>
        <p:nvPicPr>
          <p:cNvPr id="3" name="Picture 2">
            <a:extLst>
              <a:ext uri="{FF2B5EF4-FFF2-40B4-BE49-F238E27FC236}">
                <a16:creationId xmlns:a16="http://schemas.microsoft.com/office/drawing/2014/main" id="{6339E4C2-A9D2-4B69-3BE3-8F7CEF4FC905}"/>
              </a:ext>
            </a:extLst>
          </p:cNvPr>
          <p:cNvPicPr>
            <a:picLocks noChangeAspect="1"/>
          </p:cNvPicPr>
          <p:nvPr/>
        </p:nvPicPr>
        <p:blipFill>
          <a:blip r:embed="rId2"/>
          <a:srcRect t="13029" b="53015"/>
          <a:stretch>
            <a:fillRect/>
          </a:stretch>
        </p:blipFill>
        <p:spPr>
          <a:xfrm>
            <a:off x="2325038" y="3352799"/>
            <a:ext cx="9688286" cy="3289738"/>
          </a:xfrm>
          <a:prstGeom prst="rect">
            <a:avLst/>
          </a:prstGeom>
        </p:spPr>
      </p:pic>
      <p:sp>
        <p:nvSpPr>
          <p:cNvPr id="5" name="Rectangle 4">
            <a:extLst>
              <a:ext uri="{FF2B5EF4-FFF2-40B4-BE49-F238E27FC236}">
                <a16:creationId xmlns:a16="http://schemas.microsoft.com/office/drawing/2014/main" id="{4DFFB9CB-0AF5-E7D7-FFAD-632E56C8285F}"/>
              </a:ext>
            </a:extLst>
          </p:cNvPr>
          <p:cNvSpPr/>
          <p:nvPr/>
        </p:nvSpPr>
        <p:spPr>
          <a:xfrm>
            <a:off x="417786" y="5626452"/>
            <a:ext cx="1907252" cy="707886"/>
          </a:xfrm>
          <a:prstGeom prst="rect">
            <a:avLst/>
          </a:prstGeom>
          <a:noFill/>
        </p:spPr>
        <p:txBody>
          <a:bodyPr wrap="non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rPr>
              <a:t>Fatima</a:t>
            </a:r>
          </a:p>
        </p:txBody>
      </p:sp>
    </p:spTree>
    <p:extLst>
      <p:ext uri="{BB962C8B-B14F-4D97-AF65-F5344CB8AC3E}">
        <p14:creationId xmlns:p14="http://schemas.microsoft.com/office/powerpoint/2010/main" val="313144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84740-BC0F-32C7-2139-F22F99F722A1}"/>
              </a:ext>
            </a:extLst>
          </p:cNvPr>
          <p:cNvPicPr>
            <a:picLocks noChangeAspect="1"/>
          </p:cNvPicPr>
          <p:nvPr/>
        </p:nvPicPr>
        <p:blipFill>
          <a:blip r:embed="rId2"/>
          <a:stretch>
            <a:fillRect/>
          </a:stretch>
        </p:blipFill>
        <p:spPr>
          <a:xfrm>
            <a:off x="314348" y="2162741"/>
            <a:ext cx="3793504" cy="2529002"/>
          </a:xfrm>
          <a:prstGeom prst="rect">
            <a:avLst/>
          </a:prstGeom>
        </p:spPr>
      </p:pic>
      <p:sp>
        <p:nvSpPr>
          <p:cNvPr id="4" name="TextBox 3">
            <a:extLst>
              <a:ext uri="{FF2B5EF4-FFF2-40B4-BE49-F238E27FC236}">
                <a16:creationId xmlns:a16="http://schemas.microsoft.com/office/drawing/2014/main" id="{2894014F-D32F-161E-3AA7-B0A97DB1C35F}"/>
              </a:ext>
            </a:extLst>
          </p:cNvPr>
          <p:cNvSpPr txBox="1"/>
          <p:nvPr/>
        </p:nvSpPr>
        <p:spPr>
          <a:xfrm>
            <a:off x="1072384" y="967846"/>
            <a:ext cx="9938479" cy="5632311"/>
          </a:xfrm>
          <a:prstGeom prst="rect">
            <a:avLst/>
          </a:prstGeom>
          <a:noFill/>
        </p:spPr>
        <p:txBody>
          <a:bodyPr wrap="square">
            <a:spAutoFit/>
          </a:bodyPr>
          <a:lstStyle/>
          <a:p>
            <a:pPr algn="ctr"/>
            <a:r>
              <a:rPr lang="en-US" sz="7200" b="1" dirty="0"/>
              <a:t>What is the difference between </a:t>
            </a:r>
          </a:p>
          <a:p>
            <a:pPr algn="ctr"/>
            <a:r>
              <a:rPr lang="en-US" sz="7200" b="1" dirty="0"/>
              <a:t>a tourist</a:t>
            </a:r>
            <a:br>
              <a:rPr lang="en-US" sz="7200" b="1" dirty="0"/>
            </a:br>
            <a:r>
              <a:rPr lang="en-US" sz="7200" b="1" dirty="0"/>
              <a:t>and a </a:t>
            </a:r>
          </a:p>
          <a:p>
            <a:pPr algn="ctr"/>
            <a:r>
              <a:rPr lang="en-US" sz="7200" b="1" dirty="0"/>
              <a:t>religious pilgrim??</a:t>
            </a:r>
            <a:endParaRPr lang="en-US" sz="7200" dirty="0"/>
          </a:p>
        </p:txBody>
      </p:sp>
      <p:pic>
        <p:nvPicPr>
          <p:cNvPr id="3" name="Picture 2">
            <a:extLst>
              <a:ext uri="{FF2B5EF4-FFF2-40B4-BE49-F238E27FC236}">
                <a16:creationId xmlns:a16="http://schemas.microsoft.com/office/drawing/2014/main" id="{4F939BE4-C857-9B04-D8F3-B53E4A5088B2}"/>
              </a:ext>
            </a:extLst>
          </p:cNvPr>
          <p:cNvPicPr>
            <a:picLocks noChangeAspect="1"/>
          </p:cNvPicPr>
          <p:nvPr/>
        </p:nvPicPr>
        <p:blipFill>
          <a:blip r:embed="rId3"/>
          <a:srcRect t="5947" r="5242" b="29725"/>
          <a:stretch>
            <a:fillRect/>
          </a:stretch>
        </p:blipFill>
        <p:spPr>
          <a:xfrm>
            <a:off x="8287334" y="2645583"/>
            <a:ext cx="3793504" cy="2575265"/>
          </a:xfrm>
          <a:prstGeom prst="rect">
            <a:avLst/>
          </a:prstGeom>
        </p:spPr>
      </p:pic>
    </p:spTree>
    <p:extLst>
      <p:ext uri="{BB962C8B-B14F-4D97-AF65-F5344CB8AC3E}">
        <p14:creationId xmlns:p14="http://schemas.microsoft.com/office/powerpoint/2010/main" val="331423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EB1F-76B6-38D9-71BC-E420209357EE}"/>
              </a:ext>
            </a:extLst>
          </p:cNvPr>
          <p:cNvSpPr>
            <a:spLocks noGrp="1"/>
          </p:cNvSpPr>
          <p:nvPr>
            <p:ph type="title"/>
          </p:nvPr>
        </p:nvSpPr>
        <p:spPr>
          <a:xfrm>
            <a:off x="584616" y="1843790"/>
            <a:ext cx="7098574" cy="4579312"/>
          </a:xfrm>
        </p:spPr>
        <p:txBody>
          <a:bodyPr>
            <a:normAutofit/>
          </a:bodyPr>
          <a:lstStyle/>
          <a:p>
            <a:pPr algn="ctr">
              <a:lnSpc>
                <a:spcPct val="150000"/>
              </a:lnSpc>
            </a:pPr>
            <a:br>
              <a:rPr lang="en-US" sz="8800" dirty="0"/>
            </a:br>
            <a:endParaRPr lang="en-US" sz="8800" dirty="0"/>
          </a:p>
        </p:txBody>
      </p:sp>
      <p:pic>
        <p:nvPicPr>
          <p:cNvPr id="4" name="Picture 3" descr="A cartoon emoji with a thumbs up&#10;&#10;Description automatically generated">
            <a:extLst>
              <a:ext uri="{FF2B5EF4-FFF2-40B4-BE49-F238E27FC236}">
                <a16:creationId xmlns:a16="http://schemas.microsoft.com/office/drawing/2014/main" id="{6659DA53-9597-B24B-E25E-3A77348FC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43577" y="1795506"/>
            <a:ext cx="5163807" cy="3609286"/>
          </a:xfrm>
          <a:prstGeom prst="rect">
            <a:avLst/>
          </a:prstGeom>
        </p:spPr>
      </p:pic>
      <p:sp>
        <p:nvSpPr>
          <p:cNvPr id="5" name="TextBox 4">
            <a:extLst>
              <a:ext uri="{FF2B5EF4-FFF2-40B4-BE49-F238E27FC236}">
                <a16:creationId xmlns:a16="http://schemas.microsoft.com/office/drawing/2014/main" id="{DAD6367B-990D-1D1A-1948-0DCA6ED7B598}"/>
              </a:ext>
            </a:extLst>
          </p:cNvPr>
          <p:cNvSpPr txBox="1"/>
          <p:nvPr/>
        </p:nvSpPr>
        <p:spPr>
          <a:xfrm>
            <a:off x="584616" y="630469"/>
            <a:ext cx="6373232" cy="5401479"/>
          </a:xfrm>
          <a:prstGeom prst="rect">
            <a:avLst/>
          </a:prstGeom>
          <a:noFill/>
        </p:spPr>
        <p:txBody>
          <a:bodyPr wrap="square">
            <a:spAutoFit/>
          </a:bodyPr>
          <a:lstStyle/>
          <a:p>
            <a:r>
              <a:rPr lang="en-US" sz="11500" dirty="0"/>
              <a:t>Pilgrims</a:t>
            </a:r>
            <a:br>
              <a:rPr lang="en-US" sz="11500" dirty="0"/>
            </a:br>
            <a:r>
              <a:rPr lang="en-US" sz="11500" b="1" dirty="0"/>
              <a:t>do not</a:t>
            </a:r>
            <a:br>
              <a:rPr lang="en-US" sz="11500" dirty="0"/>
            </a:br>
            <a:r>
              <a:rPr lang="en-US" sz="11500" dirty="0"/>
              <a:t>complain</a:t>
            </a:r>
          </a:p>
        </p:txBody>
      </p:sp>
      <p:sp>
        <p:nvSpPr>
          <p:cNvPr id="7" name="TextBox 6">
            <a:extLst>
              <a:ext uri="{FF2B5EF4-FFF2-40B4-BE49-F238E27FC236}">
                <a16:creationId xmlns:a16="http://schemas.microsoft.com/office/drawing/2014/main" id="{D39B29B3-11B8-80AB-E0C9-AFA84A4B4723}"/>
              </a:ext>
            </a:extLst>
          </p:cNvPr>
          <p:cNvSpPr txBox="1"/>
          <p:nvPr/>
        </p:nvSpPr>
        <p:spPr>
          <a:xfrm>
            <a:off x="6653048" y="5710105"/>
            <a:ext cx="4014950"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Gill Sans MT" panose="020B0502020104020203"/>
                <a:ea typeface="+mn-ea"/>
                <a:cs typeface="+mn-cs"/>
              </a:rPr>
              <a:t>We offer it up!</a:t>
            </a:r>
          </a:p>
        </p:txBody>
      </p:sp>
    </p:spTree>
    <p:extLst>
      <p:ext uri="{BB962C8B-B14F-4D97-AF65-F5344CB8AC3E}">
        <p14:creationId xmlns:p14="http://schemas.microsoft.com/office/powerpoint/2010/main" val="2855396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7|3.3"/>
</p:tagLst>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8.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A742F3-D2BE-4CC5-9066-2DB838FE2FF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AD1F2201-AEB8-4954-A8CB-3AC4242CC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9152A6-D9F2-46C7-B217-D613495E7AF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714</TotalTime>
  <Words>2105</Words>
  <Application>Microsoft Office PowerPoint</Application>
  <PresentationFormat>Widescreen</PresentationFormat>
  <Paragraphs>291</Paragraphs>
  <Slides>44</Slides>
  <Notes>3</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44</vt:i4>
      </vt:variant>
    </vt:vector>
  </HeadingPairs>
  <TitlesOfParts>
    <vt:vector size="71" baseType="lpstr">
      <vt:lpstr>Amasis MT Pro Black</vt:lpstr>
      <vt:lpstr>Apple Chancery</vt:lpstr>
      <vt:lpstr>Aptos</vt:lpstr>
      <vt:lpstr>Arial</vt:lpstr>
      <vt:lpstr>Athelas</vt:lpstr>
      <vt:lpstr>Avenir Next LT Pro</vt:lpstr>
      <vt:lpstr>Baskerville</vt:lpstr>
      <vt:lpstr>Baskerville Old Face</vt:lpstr>
      <vt:lpstr>Bell MT</vt:lpstr>
      <vt:lpstr>Calibri</vt:lpstr>
      <vt:lpstr>Century Schoolbook</vt:lpstr>
      <vt:lpstr>Gill Sans MT</vt:lpstr>
      <vt:lpstr>Google Sans</vt:lpstr>
      <vt:lpstr>Helvetica</vt:lpstr>
      <vt:lpstr>Helvetica Neue</vt:lpstr>
      <vt:lpstr>Roboto</vt:lpstr>
      <vt:lpstr>Segoe UI</vt:lpstr>
      <vt:lpstr>Wingdings</vt:lpstr>
      <vt:lpstr>Wingdings 2</vt:lpstr>
      <vt:lpstr>ColorBlockVTI</vt:lpstr>
      <vt:lpstr>DividendVTI</vt:lpstr>
      <vt:lpstr>DividendVTI</vt:lpstr>
      <vt:lpstr>DividendVTI</vt:lpstr>
      <vt:lpstr>DividendVTI</vt:lpstr>
      <vt:lpstr>DividendVTI</vt:lpstr>
      <vt:lpstr>DividendVTI</vt:lpstr>
      <vt:lpstr>DividendVTI</vt:lpstr>
      <vt:lpstr>Paris, Lourdes, and Fatima</vt:lpstr>
      <vt:lpstr>Pilgrims Prayer</vt:lpstr>
      <vt:lpstr>Land &amp; Group Air   vs  Land Only</vt:lpstr>
      <vt:lpstr> What is a pilgrimage?</vt:lpstr>
      <vt:lpstr>PowerPoint Presentation</vt:lpstr>
      <vt:lpstr>PowerPoint Presentation</vt:lpstr>
      <vt:lpstr>What is the Point of a Pilgrimage?</vt:lpstr>
      <vt:lpstr>PowerPoint Presentation</vt:lpstr>
      <vt:lpstr> </vt:lpstr>
      <vt:lpstr>PowerPoint Presentation</vt:lpstr>
      <vt:lpstr>PowerPoint Presentation</vt:lpstr>
      <vt:lpstr>PowerPoint Presentation</vt:lpstr>
      <vt:lpstr>PowerPoint Presentation</vt:lpstr>
      <vt:lpstr>PowerPoint Presentation</vt:lpstr>
      <vt:lpstr>money</vt:lpstr>
      <vt:lpstr>Exchange rate  $1 =</vt:lpstr>
      <vt:lpstr>Things to check:</vt:lpstr>
      <vt:lpstr>TSA</vt:lpstr>
      <vt:lpstr>Luggage / baggage</vt:lpstr>
      <vt:lpstr>Weather late-April in Paris</vt:lpstr>
      <vt:lpstr>      What to wear in France in April</vt:lpstr>
      <vt:lpstr>PowerPoint Presentation</vt:lpstr>
      <vt:lpstr> Day One                             Air France</vt:lpstr>
      <vt:lpstr>Arrive in Paris April 22</vt:lpstr>
      <vt:lpstr> Arrive in  at Charles de Gaulle Airport</vt:lpstr>
      <vt:lpstr>“Tour bus”</vt:lpstr>
      <vt:lpstr>Route to Lisieux</vt:lpstr>
      <vt:lpstr>Saint Therese of Lisieux</vt:lpstr>
      <vt:lpstr>Lisieux, France overnight in Lisieux</vt:lpstr>
      <vt:lpstr>April 23 – Day 3  Lisieux to Normandy</vt:lpstr>
      <vt:lpstr>Beaches of Normandy</vt:lpstr>
      <vt:lpstr>Rouen City of Saint Joan of Arc </vt:lpstr>
      <vt:lpstr>Saint Joan of Arc</vt:lpstr>
      <vt:lpstr>Saint Vincent de Paul</vt:lpstr>
      <vt:lpstr>Tour of Notre Dame https://www.notredamedeparis.fr/en/    Visit Sacre Coeur  (Sacred Heart Basilica) https://www.sacre-coeur-montmartre.com/en/    Seine Dinner cruise with Eiffel Tower fireworks</vt:lpstr>
      <vt:lpstr>Day 6      Paris, France</vt:lpstr>
      <vt:lpstr>PowerPoint Presentation</vt:lpstr>
      <vt:lpstr>PowerPoint Presentation</vt:lpstr>
      <vt:lpstr>PowerPoint Presentation</vt:lpstr>
      <vt:lpstr>Lourdes –Avila, Spain</vt:lpstr>
      <vt:lpstr>Avila-Fatima, Portugal</vt:lpstr>
      <vt:lpstr>Santarem - Lisbon</vt:lpstr>
      <vt:lpstr>Lisbon</vt:lpstr>
      <vt:lpstr>Day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Deacon Kevin Bagley</dc:creator>
  <cp:lastModifiedBy>Kevin Bagley</cp:lastModifiedBy>
  <cp:revision>4</cp:revision>
  <dcterms:created xsi:type="dcterms:W3CDTF">2021-05-05T19:03:05Z</dcterms:created>
  <dcterms:modified xsi:type="dcterms:W3CDTF">2026-01-30T05:28:53Z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